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3" r:id="rId1"/>
  </p:sldMasterIdLst>
  <p:notesMasterIdLst>
    <p:notesMasterId r:id="rId43"/>
  </p:notesMasterIdLst>
  <p:sldIdLst>
    <p:sldId id="256" r:id="rId2"/>
    <p:sldId id="308" r:id="rId3"/>
    <p:sldId id="309" r:id="rId4"/>
    <p:sldId id="310" r:id="rId5"/>
    <p:sldId id="291" r:id="rId6"/>
    <p:sldId id="313" r:id="rId7"/>
    <p:sldId id="314" r:id="rId8"/>
    <p:sldId id="311" r:id="rId9"/>
    <p:sldId id="312" r:id="rId10"/>
    <p:sldId id="276" r:id="rId11"/>
    <p:sldId id="277" r:id="rId12"/>
    <p:sldId id="279" r:id="rId13"/>
    <p:sldId id="315" r:id="rId14"/>
    <p:sldId id="316" r:id="rId15"/>
    <p:sldId id="317" r:id="rId16"/>
    <p:sldId id="318" r:id="rId17"/>
    <p:sldId id="319" r:id="rId18"/>
    <p:sldId id="273" r:id="rId19"/>
    <p:sldId id="274" r:id="rId20"/>
    <p:sldId id="267" r:id="rId21"/>
    <p:sldId id="282" r:id="rId22"/>
    <p:sldId id="285" r:id="rId23"/>
    <p:sldId id="297" r:id="rId24"/>
    <p:sldId id="286" r:id="rId25"/>
    <p:sldId id="292" r:id="rId26"/>
    <p:sldId id="288" r:id="rId27"/>
    <p:sldId id="293" r:id="rId28"/>
    <p:sldId id="298" r:id="rId29"/>
    <p:sldId id="294" r:id="rId30"/>
    <p:sldId id="290" r:id="rId31"/>
    <p:sldId id="295" r:id="rId32"/>
    <p:sldId id="289" r:id="rId33"/>
    <p:sldId id="299" r:id="rId34"/>
    <p:sldId id="300" r:id="rId35"/>
    <p:sldId id="301" r:id="rId36"/>
    <p:sldId id="302" r:id="rId37"/>
    <p:sldId id="303" r:id="rId38"/>
    <p:sldId id="304" r:id="rId39"/>
    <p:sldId id="305" r:id="rId40"/>
    <p:sldId id="306" r:id="rId41"/>
    <p:sldId id="307" r:id="rId4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Rockwell" panose="02060603020205020403" pitchFamily="18" charset="0"/>
        <a:ea typeface="+mn-ea"/>
        <a:cs typeface="+mn-cs"/>
      </a:defRPr>
    </a:lvl1pPr>
    <a:lvl2pPr marL="457200" algn="l" rtl="0" eaLnBrk="0" fontAlgn="base" hangingPunct="0">
      <a:spcBef>
        <a:spcPct val="0"/>
      </a:spcBef>
      <a:spcAft>
        <a:spcPct val="0"/>
      </a:spcAft>
      <a:defRPr kern="1200">
        <a:solidFill>
          <a:schemeClr val="tx1"/>
        </a:solidFill>
        <a:latin typeface="Rockwell" panose="02060603020205020403" pitchFamily="18" charset="0"/>
        <a:ea typeface="+mn-ea"/>
        <a:cs typeface="+mn-cs"/>
      </a:defRPr>
    </a:lvl2pPr>
    <a:lvl3pPr marL="914400" algn="l" rtl="0" eaLnBrk="0" fontAlgn="base" hangingPunct="0">
      <a:spcBef>
        <a:spcPct val="0"/>
      </a:spcBef>
      <a:spcAft>
        <a:spcPct val="0"/>
      </a:spcAft>
      <a:defRPr kern="1200">
        <a:solidFill>
          <a:schemeClr val="tx1"/>
        </a:solidFill>
        <a:latin typeface="Rockwell" panose="02060603020205020403" pitchFamily="18" charset="0"/>
        <a:ea typeface="+mn-ea"/>
        <a:cs typeface="+mn-cs"/>
      </a:defRPr>
    </a:lvl3pPr>
    <a:lvl4pPr marL="1371600" algn="l" rtl="0" eaLnBrk="0" fontAlgn="base" hangingPunct="0">
      <a:spcBef>
        <a:spcPct val="0"/>
      </a:spcBef>
      <a:spcAft>
        <a:spcPct val="0"/>
      </a:spcAft>
      <a:defRPr kern="1200">
        <a:solidFill>
          <a:schemeClr val="tx1"/>
        </a:solidFill>
        <a:latin typeface="Rockwell" panose="02060603020205020403" pitchFamily="18" charset="0"/>
        <a:ea typeface="+mn-ea"/>
        <a:cs typeface="+mn-cs"/>
      </a:defRPr>
    </a:lvl4pPr>
    <a:lvl5pPr marL="1828800" algn="l" rtl="0" eaLnBrk="0" fontAlgn="base" hangingPunct="0">
      <a:spcBef>
        <a:spcPct val="0"/>
      </a:spcBef>
      <a:spcAft>
        <a:spcPct val="0"/>
      </a:spcAft>
      <a:defRPr kern="1200">
        <a:solidFill>
          <a:schemeClr val="tx1"/>
        </a:solidFill>
        <a:latin typeface="Rockwell" panose="02060603020205020403" pitchFamily="18" charset="0"/>
        <a:ea typeface="+mn-ea"/>
        <a:cs typeface="+mn-cs"/>
      </a:defRPr>
    </a:lvl5pPr>
    <a:lvl6pPr marL="2286000" algn="l" defTabSz="914400" rtl="0" eaLnBrk="1" latinLnBrk="0" hangingPunct="1">
      <a:defRPr kern="1200">
        <a:solidFill>
          <a:schemeClr val="tx1"/>
        </a:solidFill>
        <a:latin typeface="Rockwell" panose="02060603020205020403" pitchFamily="18" charset="0"/>
        <a:ea typeface="+mn-ea"/>
        <a:cs typeface="+mn-cs"/>
      </a:defRPr>
    </a:lvl6pPr>
    <a:lvl7pPr marL="2743200" algn="l" defTabSz="914400" rtl="0" eaLnBrk="1" latinLnBrk="0" hangingPunct="1">
      <a:defRPr kern="1200">
        <a:solidFill>
          <a:schemeClr val="tx1"/>
        </a:solidFill>
        <a:latin typeface="Rockwell" panose="02060603020205020403" pitchFamily="18" charset="0"/>
        <a:ea typeface="+mn-ea"/>
        <a:cs typeface="+mn-cs"/>
      </a:defRPr>
    </a:lvl7pPr>
    <a:lvl8pPr marL="3200400" algn="l" defTabSz="914400" rtl="0" eaLnBrk="1" latinLnBrk="0" hangingPunct="1">
      <a:defRPr kern="1200">
        <a:solidFill>
          <a:schemeClr val="tx1"/>
        </a:solidFill>
        <a:latin typeface="Rockwell" panose="02060603020205020403" pitchFamily="18" charset="0"/>
        <a:ea typeface="+mn-ea"/>
        <a:cs typeface="+mn-cs"/>
      </a:defRPr>
    </a:lvl8pPr>
    <a:lvl9pPr marL="3657600" algn="l" defTabSz="914400" rtl="0" eaLnBrk="1" latinLnBrk="0" hangingPunct="1">
      <a:defRPr kern="1200">
        <a:solidFill>
          <a:schemeClr val="tx1"/>
        </a:solidFill>
        <a:latin typeface="Rockwell" panose="020606030202050204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15"/>
  </p:normalViewPr>
  <p:slideViewPr>
    <p:cSldViewPr>
      <p:cViewPr varScale="1">
        <p:scale>
          <a:sx n="112" d="100"/>
          <a:sy n="112" d="100"/>
        </p:scale>
        <p:origin x="65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BC487A3-6D45-FEFA-15D1-4962F5BAAB53}"/>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Times"/>
              </a:defRPr>
            </a:lvl1pPr>
          </a:lstStyle>
          <a:p>
            <a:pPr>
              <a:defRPr/>
            </a:pPr>
            <a:endParaRPr lang="en-US"/>
          </a:p>
        </p:txBody>
      </p:sp>
      <p:sp>
        <p:nvSpPr>
          <p:cNvPr id="26627" name="Rectangle 3">
            <a:extLst>
              <a:ext uri="{FF2B5EF4-FFF2-40B4-BE49-F238E27FC236}">
                <a16:creationId xmlns:a16="http://schemas.microsoft.com/office/drawing/2014/main" id="{B8209794-9E7B-7772-FFC1-C7B00A6E187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Times"/>
              </a:defRPr>
            </a:lvl1pPr>
          </a:lstStyle>
          <a:p>
            <a:pPr>
              <a:defRPr/>
            </a:pPr>
            <a:endParaRPr lang="en-US"/>
          </a:p>
        </p:txBody>
      </p:sp>
      <p:sp>
        <p:nvSpPr>
          <p:cNvPr id="14340" name="Rectangle 4">
            <a:extLst>
              <a:ext uri="{FF2B5EF4-FFF2-40B4-BE49-F238E27FC236}">
                <a16:creationId xmlns:a16="http://schemas.microsoft.com/office/drawing/2014/main" id="{3578666C-B1ED-D474-B90D-AE257726DC0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6FD2679B-BCE6-403B-60DD-D425E6196C06}"/>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a:extLst>
              <a:ext uri="{FF2B5EF4-FFF2-40B4-BE49-F238E27FC236}">
                <a16:creationId xmlns:a16="http://schemas.microsoft.com/office/drawing/2014/main" id="{C28808DD-EA0C-AB09-774E-7C43D5B945FF}"/>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Times"/>
              </a:defRPr>
            </a:lvl1pPr>
          </a:lstStyle>
          <a:p>
            <a:pPr>
              <a:defRPr/>
            </a:pPr>
            <a:endParaRPr lang="en-US"/>
          </a:p>
        </p:txBody>
      </p:sp>
      <p:sp>
        <p:nvSpPr>
          <p:cNvPr id="26631" name="Rectangle 7">
            <a:extLst>
              <a:ext uri="{FF2B5EF4-FFF2-40B4-BE49-F238E27FC236}">
                <a16:creationId xmlns:a16="http://schemas.microsoft.com/office/drawing/2014/main" id="{06F814B8-9962-B786-C150-AB107159860B}"/>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76712890-08C2-C842-99F3-1649D8C16904}" type="slidenum">
              <a:rPr lang="en-US" altLang="tr-TR"/>
              <a:pPr>
                <a:defRPr/>
              </a:pPr>
              <a:t>‹#›</a:t>
            </a:fld>
            <a:endParaRPr lang="en-US"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a:ea typeface="+mn-ea"/>
        <a:cs typeface="+mn-cs"/>
      </a:defRPr>
    </a:lvl1pPr>
    <a:lvl2pPr marL="457200" algn="l" rtl="0" eaLnBrk="0" fontAlgn="base" hangingPunct="0">
      <a:spcBef>
        <a:spcPct val="30000"/>
      </a:spcBef>
      <a:spcAft>
        <a:spcPct val="0"/>
      </a:spcAft>
      <a:defRPr sz="1200" kern="1200">
        <a:solidFill>
          <a:schemeClr val="tx1"/>
        </a:solidFill>
        <a:latin typeface="Times"/>
        <a:ea typeface="+mn-ea"/>
        <a:cs typeface="+mn-cs"/>
      </a:defRPr>
    </a:lvl2pPr>
    <a:lvl3pPr marL="914400" algn="l" rtl="0" eaLnBrk="0" fontAlgn="base" hangingPunct="0">
      <a:spcBef>
        <a:spcPct val="30000"/>
      </a:spcBef>
      <a:spcAft>
        <a:spcPct val="0"/>
      </a:spcAft>
      <a:defRPr sz="1200" kern="1200">
        <a:solidFill>
          <a:schemeClr val="tx1"/>
        </a:solidFill>
        <a:latin typeface="Times"/>
        <a:ea typeface="+mn-ea"/>
        <a:cs typeface="+mn-cs"/>
      </a:defRPr>
    </a:lvl3pPr>
    <a:lvl4pPr marL="1371600" algn="l" rtl="0" eaLnBrk="0" fontAlgn="base" hangingPunct="0">
      <a:spcBef>
        <a:spcPct val="30000"/>
      </a:spcBef>
      <a:spcAft>
        <a:spcPct val="0"/>
      </a:spcAft>
      <a:defRPr sz="1200" kern="1200">
        <a:solidFill>
          <a:schemeClr val="tx1"/>
        </a:solidFill>
        <a:latin typeface="Times"/>
        <a:ea typeface="+mn-ea"/>
        <a:cs typeface="+mn-cs"/>
      </a:defRPr>
    </a:lvl4pPr>
    <a:lvl5pPr marL="1828800" algn="l" rtl="0" eaLnBrk="0" fontAlgn="base" hangingPunct="0">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FB2D1D32-A9D4-6C55-C4DC-46973008FF54}"/>
              </a:ext>
            </a:extLst>
          </p:cNvPr>
          <p:cNvSpPr/>
          <p:nvPr/>
        </p:nvSpPr>
        <p:spPr>
          <a:xfrm>
            <a:off x="685800" y="1346947"/>
            <a:ext cx="7772400" cy="80683"/>
          </a:xfrm>
          <a:prstGeom prst="rect">
            <a:avLst/>
          </a:prstGeom>
          <a:blipFill dpi="0" rotWithShape="1">
            <a:blip r:embed="rId2">
              <a:alphaModFix amt="80000"/>
              <a:lum bright="70000" contrast="-70000"/>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7">
            <a:extLst>
              <a:ext uri="{FF2B5EF4-FFF2-40B4-BE49-F238E27FC236}">
                <a16:creationId xmlns:a16="http://schemas.microsoft.com/office/drawing/2014/main" id="{6F3EB238-2963-C12B-B3D2-C596553C26B4}"/>
              </a:ext>
            </a:extLst>
          </p:cNvPr>
          <p:cNvSpPr/>
          <p:nvPr/>
        </p:nvSpPr>
        <p:spPr>
          <a:xfrm>
            <a:off x="685800" y="4282763"/>
            <a:ext cx="7772400" cy="80683"/>
          </a:xfrm>
          <a:prstGeom prst="rect">
            <a:avLst/>
          </a:prstGeom>
          <a:blipFill dpi="0" rotWithShape="1">
            <a:blip r:embed="rId2">
              <a:alphaModFix amt="80000"/>
              <a:lum bright="70000" contrast="-70000"/>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8">
            <a:extLst>
              <a:ext uri="{FF2B5EF4-FFF2-40B4-BE49-F238E27FC236}">
                <a16:creationId xmlns:a16="http://schemas.microsoft.com/office/drawing/2014/main" id="{8A3687F4-3958-2950-CE79-EC6E1A17C79A}"/>
              </a:ext>
            </a:extLst>
          </p:cNvPr>
          <p:cNvSpPr/>
          <p:nvPr/>
        </p:nvSpPr>
        <p:spPr>
          <a:xfrm>
            <a:off x="685800" y="1484779"/>
            <a:ext cx="7772400" cy="2743200"/>
          </a:xfrm>
          <a:prstGeom prst="rect">
            <a:avLst/>
          </a:prstGeom>
          <a:blipFill dpi="0" rotWithShape="1">
            <a:blip r:embed="rId2">
              <a:alphaModFix amt="8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7" name="Group 9">
            <a:extLst>
              <a:ext uri="{FF2B5EF4-FFF2-40B4-BE49-F238E27FC236}">
                <a16:creationId xmlns:a16="http://schemas.microsoft.com/office/drawing/2014/main" id="{3B6852D0-3A3D-3690-5506-49916681D2D8}"/>
              </a:ext>
            </a:extLst>
          </p:cNvPr>
          <p:cNvGrpSpPr>
            <a:grpSpLocks noChangeAspect="1"/>
          </p:cNvGrpSpPr>
          <p:nvPr/>
        </p:nvGrpSpPr>
        <p:grpSpPr bwMode="auto">
          <a:xfrm>
            <a:off x="7234238" y="4106863"/>
            <a:ext cx="914400" cy="914400"/>
            <a:chOff x="9685338" y="4460675"/>
            <a:chExt cx="1080904" cy="1080902"/>
          </a:xfrm>
        </p:grpSpPr>
        <p:sp>
          <p:nvSpPr>
            <p:cNvPr id="8" name="Oval 7">
              <a:extLst>
                <a:ext uri="{FF2B5EF4-FFF2-40B4-BE49-F238E27FC236}">
                  <a16:creationId xmlns:a16="http://schemas.microsoft.com/office/drawing/2014/main" id="{0FB203A5-679E-AACF-85BC-323471013604}"/>
                </a:ext>
              </a:extLst>
            </p:cNvPr>
            <p:cNvSpPr/>
            <p:nvPr/>
          </p:nvSpPr>
          <p:spPr>
            <a:xfrm>
              <a:off x="9685338" y="4460675"/>
              <a:ext cx="1080904" cy="1080902"/>
            </a:xfrm>
            <a:prstGeom prst="ellipse">
              <a:avLst/>
            </a:prstGeom>
            <a:blipFill dpi="0" rotWithShape="1">
              <a:blip r:embed="rId3">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lang="en-US" sz="2000" kern="0" dirty="0">
                <a:solidFill>
                  <a:prstClr val="white"/>
                </a:solidFill>
                <a:latin typeface="Rockwell Extra Bold" pitchFamily="18" charset="0"/>
              </a:endParaRPr>
            </a:p>
          </p:txBody>
        </p:sp>
        <p:sp>
          <p:nvSpPr>
            <p:cNvPr id="9" name="Oval 14">
              <a:extLst>
                <a:ext uri="{FF2B5EF4-FFF2-40B4-BE49-F238E27FC236}">
                  <a16:creationId xmlns:a16="http://schemas.microsoft.com/office/drawing/2014/main" id="{C3790F20-C7A3-D82F-3F3C-D8A7D110DD76}"/>
                </a:ext>
              </a:extLst>
            </p:cNvPr>
            <p:cNvSpPr>
              <a:spLocks noChangeArrowheads="1"/>
            </p:cNvSpPr>
            <p:nvPr/>
          </p:nvSpPr>
          <p:spPr bwMode="auto">
            <a:xfrm>
              <a:off x="9794179" y="4569516"/>
              <a:ext cx="863222" cy="863220"/>
            </a:xfrm>
            <a:prstGeom prst="ellipse">
              <a:avLst/>
            </a:prstGeom>
            <a:noFill/>
            <a:ln w="25400" algn="ctr">
              <a:solidFill>
                <a:srgbClr val="FFFFFF"/>
              </a:solidFill>
              <a:round/>
              <a:headEnd/>
              <a:tailEnd/>
            </a:ln>
          </p:spPr>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eaLnBrk="1" hangingPunct="1">
                <a:defRPr/>
              </a:pPr>
              <a:endParaRPr lang="tr-TR" altLang="tr-TR">
                <a:solidFill>
                  <a:srgbClr val="FFFFFF"/>
                </a:solidFill>
                <a:latin typeface="Calibri" panose="020F0502020204030204" pitchFamily="34" charset="0"/>
              </a:endParaRPr>
            </a:p>
          </p:txBody>
        </p:sp>
      </p:grpSp>
      <p:sp>
        <p:nvSpPr>
          <p:cNvPr id="2" name="Title 1"/>
          <p:cNvSpPr>
            <a:spLocks noGrp="1"/>
          </p:cNvSpPr>
          <p:nvPr>
            <p:ph type="ctrTitle"/>
          </p:nvPr>
        </p:nvSpPr>
        <p:spPr>
          <a:xfrm>
            <a:off x="788670" y="1432223"/>
            <a:ext cx="7593330" cy="3035808"/>
          </a:xfrm>
        </p:spPr>
        <p:txBody>
          <a:bodyPr>
            <a:noAutofit/>
          </a:bodyPr>
          <a:lstStyle>
            <a:lvl1pPr algn="l">
              <a:lnSpc>
                <a:spcPct val="80000"/>
              </a:lnSpc>
              <a:defRPr sz="6400" b="0" cap="all" baseline="0">
                <a:blipFill dpi="0" rotWithShape="1">
                  <a:blip r:embed="rId3"/>
                  <a:srcRect/>
                  <a:tile tx="6350" ty="-127000" sx="65000" sy="64000" flip="none" algn="tl"/>
                </a:blip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10" name="Date Placeholder 3">
            <a:extLst>
              <a:ext uri="{FF2B5EF4-FFF2-40B4-BE49-F238E27FC236}">
                <a16:creationId xmlns:a16="http://schemas.microsoft.com/office/drawing/2014/main" id="{9B2708FB-82D4-23BD-5D73-59E7D0BA5973}"/>
              </a:ext>
            </a:extLst>
          </p:cNvPr>
          <p:cNvSpPr>
            <a:spLocks noGrp="1"/>
          </p:cNvSpPr>
          <p:nvPr>
            <p:ph type="dt" sz="half" idx="10"/>
          </p:nvPr>
        </p:nvSpPr>
        <p:spPr/>
        <p:txBody>
          <a:bodyPr/>
          <a:lstStyle>
            <a:lvl1pPr>
              <a:defRPr/>
            </a:lvl1pPr>
          </a:lstStyle>
          <a:p>
            <a:pPr>
              <a:defRPr/>
            </a:pPr>
            <a:endParaRPr lang="en-US"/>
          </a:p>
        </p:txBody>
      </p:sp>
      <p:sp>
        <p:nvSpPr>
          <p:cNvPr id="11" name="Footer Placeholder 4">
            <a:extLst>
              <a:ext uri="{FF2B5EF4-FFF2-40B4-BE49-F238E27FC236}">
                <a16:creationId xmlns:a16="http://schemas.microsoft.com/office/drawing/2014/main" id="{8ECF71B8-6529-A98E-CEA8-B2F4C8ECAC92}"/>
              </a:ext>
            </a:extLst>
          </p:cNvPr>
          <p:cNvSpPr>
            <a:spLocks noGrp="1"/>
          </p:cNvSpPr>
          <p:nvPr>
            <p:ph type="ftr" sz="quarter" idx="11"/>
          </p:nvPr>
        </p:nvSpPr>
        <p:spPr>
          <a:xfrm>
            <a:off x="812800" y="6272213"/>
            <a:ext cx="4745038" cy="365125"/>
          </a:xfrm>
        </p:spPr>
        <p:txBody>
          <a:bodyPr/>
          <a:lstStyle>
            <a:lvl1pPr>
              <a:defRPr/>
            </a:lvl1pPr>
          </a:lstStyle>
          <a:p>
            <a:pPr>
              <a:defRPr/>
            </a:pPr>
            <a:endParaRPr lang="en-US"/>
          </a:p>
        </p:txBody>
      </p:sp>
      <p:sp>
        <p:nvSpPr>
          <p:cNvPr id="12" name="Slide Number Placeholder 5">
            <a:extLst>
              <a:ext uri="{FF2B5EF4-FFF2-40B4-BE49-F238E27FC236}">
                <a16:creationId xmlns:a16="http://schemas.microsoft.com/office/drawing/2014/main" id="{14F8AE0D-117E-B31E-797D-166B55C73C87}"/>
              </a:ext>
            </a:extLst>
          </p:cNvPr>
          <p:cNvSpPr>
            <a:spLocks noGrp="1"/>
          </p:cNvSpPr>
          <p:nvPr>
            <p:ph type="sldNum" sz="quarter" idx="12"/>
          </p:nvPr>
        </p:nvSpPr>
        <p:spPr>
          <a:xfrm>
            <a:off x="7243763" y="4227513"/>
            <a:ext cx="895350" cy="639762"/>
          </a:xfrm>
        </p:spPr>
        <p:txBody>
          <a:bodyPr/>
          <a:lstStyle>
            <a:lvl1pPr>
              <a:defRPr sz="2800" b="1"/>
            </a:lvl1pPr>
          </a:lstStyle>
          <a:p>
            <a:pPr>
              <a:defRPr/>
            </a:pPr>
            <a:fld id="{147E3F1B-C3B2-BD4F-A957-5A28D478830A}" type="slidenum">
              <a:rPr lang="en-US" altLang="tr-TR"/>
              <a:pPr>
                <a:defRPr/>
              </a:pPr>
              <a:t>‹#›</a:t>
            </a:fld>
            <a:endParaRPr lang="en-US" altLang="tr-TR"/>
          </a:p>
        </p:txBody>
      </p:sp>
    </p:spTree>
    <p:extLst>
      <p:ext uri="{BB962C8B-B14F-4D97-AF65-F5344CB8AC3E}">
        <p14:creationId xmlns:p14="http://schemas.microsoft.com/office/powerpoint/2010/main" val="632328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13F81651-C7AC-4CDC-8207-6DF4DC140362}"/>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9CFDEC06-1106-3174-0371-DA27D35B6CE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B2C9C94-83B0-BBF3-517A-BFB2102D7A11}"/>
              </a:ext>
            </a:extLst>
          </p:cNvPr>
          <p:cNvSpPr>
            <a:spLocks noGrp="1"/>
          </p:cNvSpPr>
          <p:nvPr>
            <p:ph type="sldNum" sz="quarter" idx="12"/>
          </p:nvPr>
        </p:nvSpPr>
        <p:spPr/>
        <p:txBody>
          <a:bodyPr/>
          <a:lstStyle>
            <a:lvl1pPr>
              <a:defRPr/>
            </a:lvl1pPr>
          </a:lstStyle>
          <a:p>
            <a:pPr>
              <a:defRPr/>
            </a:pPr>
            <a:fld id="{146444A2-44E0-6C47-9F40-E735CD4B218D}" type="slidenum">
              <a:rPr lang="en-US" altLang="tr-TR"/>
              <a:pPr>
                <a:defRPr/>
              </a:pPr>
              <a:t>‹#›</a:t>
            </a:fld>
            <a:endParaRPr lang="en-US" altLang="tr-TR"/>
          </a:p>
        </p:txBody>
      </p:sp>
    </p:spTree>
    <p:extLst>
      <p:ext uri="{BB962C8B-B14F-4D97-AF65-F5344CB8AC3E}">
        <p14:creationId xmlns:p14="http://schemas.microsoft.com/office/powerpoint/2010/main" val="182058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D586D742-2482-1A0D-1630-9C653A4CF526}"/>
              </a:ext>
            </a:extLst>
          </p:cNvPr>
          <p:cNvSpPr/>
          <p:nvPr/>
        </p:nvSpPr>
        <p:spPr>
          <a:xfrm>
            <a:off x="0" y="4917989"/>
            <a:ext cx="9144000" cy="1940010"/>
          </a:xfrm>
          <a:prstGeom prst="rect">
            <a:avLst/>
          </a:prstGeom>
          <a:blipFill dpi="0" rotWithShape="1">
            <a:blip r:embed="rId2">
              <a:alphaModFix amt="8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5" name="Group 7">
            <a:extLst>
              <a:ext uri="{FF2B5EF4-FFF2-40B4-BE49-F238E27FC236}">
                <a16:creationId xmlns:a16="http://schemas.microsoft.com/office/drawing/2014/main" id="{AE5693C1-560C-5256-E903-7161E1915D8B}"/>
              </a:ext>
            </a:extLst>
          </p:cNvPr>
          <p:cNvGrpSpPr>
            <a:grpSpLocks noChangeAspect="1"/>
          </p:cNvGrpSpPr>
          <p:nvPr/>
        </p:nvGrpSpPr>
        <p:grpSpPr bwMode="auto">
          <a:xfrm>
            <a:off x="633413" y="2430463"/>
            <a:ext cx="914400" cy="914400"/>
            <a:chOff x="9685338" y="4460675"/>
            <a:chExt cx="1080904" cy="1080902"/>
          </a:xfrm>
        </p:grpSpPr>
        <p:sp>
          <p:nvSpPr>
            <p:cNvPr id="6" name="Oval 5">
              <a:extLst>
                <a:ext uri="{FF2B5EF4-FFF2-40B4-BE49-F238E27FC236}">
                  <a16:creationId xmlns:a16="http://schemas.microsoft.com/office/drawing/2014/main" id="{563DB293-142D-0FA8-EEEB-1EB786A165E8}"/>
                </a:ext>
              </a:extLst>
            </p:cNvPr>
            <p:cNvSpPr/>
            <p:nvPr/>
          </p:nvSpPr>
          <p:spPr>
            <a:xfrm>
              <a:off x="9685338" y="4460675"/>
              <a:ext cx="1080904" cy="1080902"/>
            </a:xfrm>
            <a:prstGeom prst="ellipse">
              <a:avLst/>
            </a:prstGeom>
            <a:blipFill dpi="0" rotWithShape="1">
              <a:blip r:embed="rId3">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lang="en-US" sz="2000" kern="0" dirty="0">
                <a:solidFill>
                  <a:prstClr val="white"/>
                </a:solidFill>
                <a:latin typeface="Rockwell Extra Bold" pitchFamily="18" charset="0"/>
              </a:endParaRPr>
            </a:p>
          </p:txBody>
        </p:sp>
        <p:sp>
          <p:nvSpPr>
            <p:cNvPr id="7" name="Oval 12">
              <a:extLst>
                <a:ext uri="{FF2B5EF4-FFF2-40B4-BE49-F238E27FC236}">
                  <a16:creationId xmlns:a16="http://schemas.microsoft.com/office/drawing/2014/main" id="{AD5C8642-6944-74FC-2B7C-1A0E31D7398C}"/>
                </a:ext>
              </a:extLst>
            </p:cNvPr>
            <p:cNvSpPr>
              <a:spLocks noChangeArrowheads="1"/>
            </p:cNvSpPr>
            <p:nvPr/>
          </p:nvSpPr>
          <p:spPr bwMode="auto">
            <a:xfrm>
              <a:off x="9794179" y="4569516"/>
              <a:ext cx="863222" cy="863220"/>
            </a:xfrm>
            <a:prstGeom prst="ellipse">
              <a:avLst/>
            </a:prstGeom>
            <a:noFill/>
            <a:ln w="25400" algn="ctr">
              <a:solidFill>
                <a:srgbClr val="FFFFFF"/>
              </a:solidFill>
              <a:round/>
              <a:headEnd/>
              <a:tailEnd/>
            </a:ln>
          </p:spPr>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eaLnBrk="1" hangingPunct="1">
                <a:defRPr/>
              </a:pPr>
              <a:endParaRPr lang="tr-TR" altLang="tr-TR">
                <a:solidFill>
                  <a:srgbClr val="FFFFFF"/>
                </a:solidFill>
                <a:latin typeface="Calibri" panose="020F0502020204030204" pitchFamily="34" charset="0"/>
              </a:endParaRPr>
            </a:p>
          </p:txBody>
        </p:sp>
      </p:grpSp>
      <p:sp>
        <p:nvSpPr>
          <p:cNvPr id="2" name="Title 1"/>
          <p:cNvSpPr>
            <a:spLocks noGrp="1"/>
          </p:cNvSpPr>
          <p:nvPr>
            <p:ph type="title"/>
          </p:nvPr>
        </p:nvSpPr>
        <p:spPr>
          <a:xfrm>
            <a:off x="1625346" y="1225296"/>
            <a:ext cx="6960870" cy="3520440"/>
          </a:xfrm>
        </p:spPr>
        <p:txBody>
          <a:bodyPr/>
          <a:lstStyle>
            <a:lvl1pPr>
              <a:lnSpc>
                <a:spcPct val="80000"/>
              </a:lnSpc>
              <a:defRPr sz="6400"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4330" y="5020056"/>
            <a:ext cx="6789420" cy="1066800"/>
          </a:xfrm>
        </p:spPr>
        <p:txBody>
          <a:bodyPr>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8" name="Date Placeholder 3">
            <a:extLst>
              <a:ext uri="{FF2B5EF4-FFF2-40B4-BE49-F238E27FC236}">
                <a16:creationId xmlns:a16="http://schemas.microsoft.com/office/drawing/2014/main" id="{42AE9AF5-E217-55D8-C7C5-52337DDCDD6B}"/>
              </a:ext>
            </a:extLst>
          </p:cNvPr>
          <p:cNvSpPr>
            <a:spLocks noGrp="1"/>
          </p:cNvSpPr>
          <p:nvPr>
            <p:ph type="dt" sz="half" idx="10"/>
          </p:nvPr>
        </p:nvSpPr>
        <p:spPr>
          <a:xfrm>
            <a:off x="6445250" y="6272213"/>
            <a:ext cx="1982788" cy="365125"/>
          </a:xfrm>
        </p:spPr>
        <p:txBody>
          <a:bodyPr/>
          <a:lstStyle>
            <a:lvl1pPr>
              <a:defRPr>
                <a:solidFill>
                  <a:schemeClr val="accent1">
                    <a:lumMod val="50000"/>
                  </a:schemeClr>
                </a:solidFill>
              </a:defRPr>
            </a:lvl1pPr>
          </a:lstStyle>
          <a:p>
            <a:pPr>
              <a:defRPr/>
            </a:pPr>
            <a:endParaRPr lang="en-US"/>
          </a:p>
        </p:txBody>
      </p:sp>
      <p:sp>
        <p:nvSpPr>
          <p:cNvPr id="9" name="Footer Placeholder 4">
            <a:extLst>
              <a:ext uri="{FF2B5EF4-FFF2-40B4-BE49-F238E27FC236}">
                <a16:creationId xmlns:a16="http://schemas.microsoft.com/office/drawing/2014/main" id="{26D63471-C13D-9597-0F12-DA08C27F2E19}"/>
              </a:ext>
            </a:extLst>
          </p:cNvPr>
          <p:cNvSpPr>
            <a:spLocks noGrp="1"/>
          </p:cNvSpPr>
          <p:nvPr>
            <p:ph type="ftr" sz="quarter" idx="11"/>
          </p:nvPr>
        </p:nvSpPr>
        <p:spPr>
          <a:xfrm>
            <a:off x="1636713" y="6272213"/>
            <a:ext cx="4745037" cy="365125"/>
          </a:xfrm>
        </p:spPr>
        <p:txBody>
          <a:bodyPr/>
          <a:lstStyle>
            <a:lvl1pPr>
              <a:defRPr>
                <a:solidFill>
                  <a:schemeClr val="accent1">
                    <a:lumMod val="50000"/>
                  </a:schemeClr>
                </a:solidFill>
              </a:defRPr>
            </a:lvl1pPr>
          </a:lstStyle>
          <a:p>
            <a:pPr>
              <a:defRPr/>
            </a:pPr>
            <a:endParaRPr lang="en-US"/>
          </a:p>
        </p:txBody>
      </p:sp>
      <p:sp>
        <p:nvSpPr>
          <p:cNvPr id="10" name="Slide Number Placeholder 5">
            <a:extLst>
              <a:ext uri="{FF2B5EF4-FFF2-40B4-BE49-F238E27FC236}">
                <a16:creationId xmlns:a16="http://schemas.microsoft.com/office/drawing/2014/main" id="{E00ACEC2-BE4A-13C0-B649-065EDAD6ED54}"/>
              </a:ext>
            </a:extLst>
          </p:cNvPr>
          <p:cNvSpPr>
            <a:spLocks noGrp="1"/>
          </p:cNvSpPr>
          <p:nvPr>
            <p:ph type="sldNum" sz="quarter" idx="12"/>
          </p:nvPr>
        </p:nvSpPr>
        <p:spPr>
          <a:xfrm>
            <a:off x="646113" y="2508250"/>
            <a:ext cx="890587" cy="720725"/>
          </a:xfrm>
        </p:spPr>
        <p:txBody>
          <a:bodyPr/>
          <a:lstStyle>
            <a:lvl1pPr>
              <a:defRPr sz="2800"/>
            </a:lvl1pPr>
          </a:lstStyle>
          <a:p>
            <a:pPr>
              <a:defRPr/>
            </a:pPr>
            <a:fld id="{6523C88A-CC6F-D94B-9781-7032FEBC1584}" type="slidenum">
              <a:rPr lang="en-US" altLang="tr-TR"/>
              <a:pPr>
                <a:defRPr/>
              </a:pPr>
              <a:t>‹#›</a:t>
            </a:fld>
            <a:endParaRPr lang="en-US" altLang="tr-TR"/>
          </a:p>
        </p:txBody>
      </p:sp>
    </p:spTree>
    <p:extLst>
      <p:ext uri="{BB962C8B-B14F-4D97-AF65-F5344CB8AC3E}">
        <p14:creationId xmlns:p14="http://schemas.microsoft.com/office/powerpoint/2010/main" val="176942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a:extLst>
              <a:ext uri="{FF2B5EF4-FFF2-40B4-BE49-F238E27FC236}">
                <a16:creationId xmlns:a16="http://schemas.microsoft.com/office/drawing/2014/main" id="{1392CC5D-4129-829D-9AFA-621CF3F2AEE9}"/>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9A276F7-DD17-B45B-0F30-56D7521B509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5E42FAE-A217-5344-47A4-5E0C908AC401}"/>
              </a:ext>
            </a:extLst>
          </p:cNvPr>
          <p:cNvSpPr>
            <a:spLocks noGrp="1"/>
          </p:cNvSpPr>
          <p:nvPr>
            <p:ph type="sldNum" sz="quarter" idx="12"/>
          </p:nvPr>
        </p:nvSpPr>
        <p:spPr/>
        <p:txBody>
          <a:bodyPr/>
          <a:lstStyle>
            <a:lvl1pPr>
              <a:defRPr/>
            </a:lvl1pPr>
          </a:lstStyle>
          <a:p>
            <a:pPr>
              <a:defRPr/>
            </a:pPr>
            <a:fld id="{B7B07656-6B71-8D4E-97DB-680BACA6AD95}" type="slidenum">
              <a:rPr lang="en-US" altLang="tr-TR"/>
              <a:pPr>
                <a:defRPr/>
              </a:pPr>
              <a:t>‹#›</a:t>
            </a:fld>
            <a:endParaRPr lang="en-US" altLang="tr-TR"/>
          </a:p>
        </p:txBody>
      </p:sp>
    </p:spTree>
    <p:extLst>
      <p:ext uri="{BB962C8B-B14F-4D97-AF65-F5344CB8AC3E}">
        <p14:creationId xmlns:p14="http://schemas.microsoft.com/office/powerpoint/2010/main" val="3930001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2" name="Date Placeholder 3">
            <a:extLst>
              <a:ext uri="{FF2B5EF4-FFF2-40B4-BE49-F238E27FC236}">
                <a16:creationId xmlns:a16="http://schemas.microsoft.com/office/drawing/2014/main" id="{0DAB60F0-4A26-FCCC-515D-13C6CA7EC205}"/>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6D30B0E9-4441-3D16-EE2F-82F7B7303DC2}"/>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CF86A7B5-2998-64FC-EB3D-BF4F0FBB90DC}"/>
              </a:ext>
            </a:extLst>
          </p:cNvPr>
          <p:cNvSpPr>
            <a:spLocks noGrp="1"/>
          </p:cNvSpPr>
          <p:nvPr>
            <p:ph type="sldNum" sz="quarter" idx="12"/>
          </p:nvPr>
        </p:nvSpPr>
        <p:spPr/>
        <p:txBody>
          <a:bodyPr/>
          <a:lstStyle>
            <a:lvl1pPr>
              <a:defRPr/>
            </a:lvl1pPr>
          </a:lstStyle>
          <a:p>
            <a:pPr>
              <a:defRPr/>
            </a:pPr>
            <a:fld id="{990C8F20-A9CC-2F40-ABA7-4435DD666CDE}" type="slidenum">
              <a:rPr lang="en-US" altLang="tr-TR"/>
              <a:pPr>
                <a:defRPr/>
              </a:pPr>
              <a:t>‹#›</a:t>
            </a:fld>
            <a:endParaRPr lang="en-US" altLang="tr-TR"/>
          </a:p>
        </p:txBody>
      </p:sp>
    </p:spTree>
    <p:extLst>
      <p:ext uri="{BB962C8B-B14F-4D97-AF65-F5344CB8AC3E}">
        <p14:creationId xmlns:p14="http://schemas.microsoft.com/office/powerpoint/2010/main" val="2376117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a:t>Asıl başlık stilini düzenlemek için tıklayın</a:t>
            </a:r>
            <a:endParaRPr lang="en-US"/>
          </a:p>
        </p:txBody>
      </p:sp>
      <p:sp>
        <p:nvSpPr>
          <p:cNvPr id="2" name="Date Placeholder 3">
            <a:extLst>
              <a:ext uri="{FF2B5EF4-FFF2-40B4-BE49-F238E27FC236}">
                <a16:creationId xmlns:a16="http://schemas.microsoft.com/office/drawing/2014/main" id="{D6E0DC2C-9482-74E9-C879-CA48B5E86B52}"/>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C0C79985-1079-388E-57E4-FE609F72B33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3423EBD-9B61-61A4-2196-6B4A0718AC66}"/>
              </a:ext>
            </a:extLst>
          </p:cNvPr>
          <p:cNvSpPr>
            <a:spLocks noGrp="1"/>
          </p:cNvSpPr>
          <p:nvPr>
            <p:ph type="sldNum" sz="quarter" idx="12"/>
          </p:nvPr>
        </p:nvSpPr>
        <p:spPr/>
        <p:txBody>
          <a:bodyPr/>
          <a:lstStyle>
            <a:lvl1pPr>
              <a:defRPr/>
            </a:lvl1pPr>
          </a:lstStyle>
          <a:p>
            <a:pPr>
              <a:defRPr/>
            </a:pPr>
            <a:fld id="{EEC168A4-838C-1747-810D-0DADDB51911D}" type="slidenum">
              <a:rPr lang="en-US" altLang="tr-TR"/>
              <a:pPr>
                <a:defRPr/>
              </a:pPr>
              <a:t>‹#›</a:t>
            </a:fld>
            <a:endParaRPr lang="en-US" altLang="tr-TR"/>
          </a:p>
        </p:txBody>
      </p:sp>
    </p:spTree>
    <p:extLst>
      <p:ext uri="{BB962C8B-B14F-4D97-AF65-F5344CB8AC3E}">
        <p14:creationId xmlns:p14="http://schemas.microsoft.com/office/powerpoint/2010/main" val="2585544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BE62B49-D7BE-0834-7AC8-F145BA0FD704}"/>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E1227E59-794F-5657-792D-63B58387C38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4557C8B-A4B0-B95E-44C0-BF4708192A4C}"/>
              </a:ext>
            </a:extLst>
          </p:cNvPr>
          <p:cNvSpPr>
            <a:spLocks noGrp="1"/>
          </p:cNvSpPr>
          <p:nvPr>
            <p:ph type="sldNum" sz="quarter" idx="12"/>
          </p:nvPr>
        </p:nvSpPr>
        <p:spPr/>
        <p:txBody>
          <a:bodyPr/>
          <a:lstStyle>
            <a:lvl1pPr>
              <a:defRPr/>
            </a:lvl1pPr>
          </a:lstStyle>
          <a:p>
            <a:pPr>
              <a:defRPr/>
            </a:pPr>
            <a:fld id="{F52C054E-B718-5E4E-AC0F-6C1B630C5168}" type="slidenum">
              <a:rPr lang="en-US" altLang="tr-TR"/>
              <a:pPr>
                <a:defRPr/>
              </a:pPr>
              <a:t>‹#›</a:t>
            </a:fld>
            <a:endParaRPr lang="en-US" altLang="tr-TR"/>
          </a:p>
        </p:txBody>
      </p:sp>
    </p:spTree>
    <p:extLst>
      <p:ext uri="{BB962C8B-B14F-4D97-AF65-F5344CB8AC3E}">
        <p14:creationId xmlns:p14="http://schemas.microsoft.com/office/powerpoint/2010/main" val="3104905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4A504A0-A803-CE56-7B63-B9E1BF598712}"/>
              </a:ext>
            </a:extLst>
          </p:cNvPr>
          <p:cNvSpPr/>
          <p:nvPr/>
        </p:nvSpPr>
        <p:spPr>
          <a:xfrm>
            <a:off x="6227806" y="1"/>
            <a:ext cx="2916194" cy="6857999"/>
          </a:xfrm>
          <a:prstGeom prst="rect">
            <a:avLst/>
          </a:prstGeom>
          <a:blipFill dpi="0" rotWithShape="1">
            <a:blip r:embed="rId2">
              <a:alphaModFix amt="6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6" name="Group 11">
            <a:extLst>
              <a:ext uri="{FF2B5EF4-FFF2-40B4-BE49-F238E27FC236}">
                <a16:creationId xmlns:a16="http://schemas.microsoft.com/office/drawing/2014/main" id="{43D51CD2-A0A0-14EF-6BD6-361DB1277681}"/>
              </a:ext>
            </a:extLst>
          </p:cNvPr>
          <p:cNvGrpSpPr>
            <a:grpSpLocks/>
          </p:cNvGrpSpPr>
          <p:nvPr/>
        </p:nvGrpSpPr>
        <p:grpSpPr bwMode="auto">
          <a:xfrm>
            <a:off x="8523288" y="6254750"/>
            <a:ext cx="392112" cy="393700"/>
            <a:chOff x="8532189" y="5068824"/>
            <a:chExt cx="393192" cy="393192"/>
          </a:xfrm>
        </p:grpSpPr>
        <p:sp>
          <p:nvSpPr>
            <p:cNvPr id="7" name="Oval 6">
              <a:extLst>
                <a:ext uri="{FF2B5EF4-FFF2-40B4-BE49-F238E27FC236}">
                  <a16:creationId xmlns:a16="http://schemas.microsoft.com/office/drawing/2014/main" id="{DDA25272-3733-A2C9-86B9-F6134444D74C}"/>
                </a:ext>
              </a:extLst>
            </p:cNvPr>
            <p:cNvSpPr>
              <a:spLocks noChangeAspect="1"/>
            </p:cNvSpPr>
            <p:nvPr/>
          </p:nvSpPr>
          <p:spPr>
            <a:xfrm>
              <a:off x="8532189" y="5068824"/>
              <a:ext cx="393192" cy="393192"/>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lang="en-US" sz="2000" kern="0" dirty="0">
                <a:solidFill>
                  <a:prstClr val="white"/>
                </a:solidFill>
                <a:latin typeface="Rockwell Extra Bold" pitchFamily="18" charset="0"/>
              </a:endParaRPr>
            </a:p>
          </p:txBody>
        </p:sp>
        <p:sp>
          <p:nvSpPr>
            <p:cNvPr id="8" name="Oval 12">
              <a:extLst>
                <a:ext uri="{FF2B5EF4-FFF2-40B4-BE49-F238E27FC236}">
                  <a16:creationId xmlns:a16="http://schemas.microsoft.com/office/drawing/2014/main" id="{7FF01CB5-BFD8-D88B-FEEA-BC62CCA2CF6A}"/>
                </a:ext>
              </a:extLst>
            </p:cNvPr>
            <p:cNvSpPr>
              <a:spLocks noChangeAspect="1"/>
            </p:cNvSpPr>
            <p:nvPr/>
          </p:nvSpPr>
          <p:spPr bwMode="auto">
            <a:xfrm>
              <a:off x="8568802" y="5105290"/>
              <a:ext cx="319967" cy="320261"/>
            </a:xfrm>
            <a:prstGeom prst="ellipse">
              <a:avLst/>
            </a:prstGeom>
            <a:noFill/>
            <a:ln w="12700" algn="ctr">
              <a:solidFill>
                <a:srgbClr val="FFFFFF"/>
              </a:solidFill>
              <a:round/>
              <a:headEnd/>
              <a:tailEnd/>
            </a:ln>
          </p:spPr>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eaLnBrk="1" hangingPunct="1">
                <a:defRPr/>
              </a:pPr>
              <a:endParaRPr lang="tr-TR" altLang="tr-TR">
                <a:solidFill>
                  <a:srgbClr val="FFFFFF"/>
                </a:solidFill>
                <a:latin typeface="Calibri" panose="020F0502020204030204" pitchFamily="34" charset="0"/>
              </a:endParaRPr>
            </a:p>
          </p:txBody>
        </p:sp>
      </p:grpSp>
      <p:sp>
        <p:nvSpPr>
          <p:cNvPr id="2" name="Title 1"/>
          <p:cNvSpPr>
            <a:spLocks noGrp="1"/>
          </p:cNvSpPr>
          <p:nvPr>
            <p:ph type="title"/>
          </p:nvPr>
        </p:nvSpPr>
        <p:spPr>
          <a:xfrm>
            <a:off x="6412230" y="685800"/>
            <a:ext cx="2400300" cy="1737360"/>
          </a:xfrm>
        </p:spPr>
        <p:txBody>
          <a:bodyPr anchor="b"/>
          <a:lstStyle>
            <a:lvl1pPr>
              <a:defRPr sz="2800" b="0"/>
            </a:lvl1pPr>
          </a:lstStyle>
          <a:p>
            <a:r>
              <a:rPr lang="tr-TR"/>
              <a:t>Asıl başlık stilini düzenlemek için tıklayın</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Date Placeholder 8">
            <a:extLst>
              <a:ext uri="{FF2B5EF4-FFF2-40B4-BE49-F238E27FC236}">
                <a16:creationId xmlns:a16="http://schemas.microsoft.com/office/drawing/2014/main" id="{C420BBC1-430D-ADD0-A35A-CA7A20D16AF9}"/>
              </a:ext>
            </a:extLst>
          </p:cNvPr>
          <p:cNvSpPr>
            <a:spLocks noGrp="1"/>
          </p:cNvSpPr>
          <p:nvPr>
            <p:ph type="dt" sz="half" idx="10"/>
          </p:nvPr>
        </p:nvSpPr>
        <p:spPr/>
        <p:txBody>
          <a:bodyPr/>
          <a:lstStyle>
            <a:lvl1pPr>
              <a:defRPr/>
            </a:lvl1pPr>
          </a:lstStyle>
          <a:p>
            <a:pPr>
              <a:defRPr/>
            </a:pPr>
            <a:endParaRPr lang="en-US"/>
          </a:p>
        </p:txBody>
      </p:sp>
      <p:sp>
        <p:nvSpPr>
          <p:cNvPr id="10" name="Footer Placeholder 9">
            <a:extLst>
              <a:ext uri="{FF2B5EF4-FFF2-40B4-BE49-F238E27FC236}">
                <a16:creationId xmlns:a16="http://schemas.microsoft.com/office/drawing/2014/main" id="{0EC8E700-99AA-B15D-0003-27D4A18538D7}"/>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10">
            <a:extLst>
              <a:ext uri="{FF2B5EF4-FFF2-40B4-BE49-F238E27FC236}">
                <a16:creationId xmlns:a16="http://schemas.microsoft.com/office/drawing/2014/main" id="{603F1803-5534-298F-88F1-E7966565776D}"/>
              </a:ext>
            </a:extLst>
          </p:cNvPr>
          <p:cNvSpPr>
            <a:spLocks noGrp="1"/>
          </p:cNvSpPr>
          <p:nvPr>
            <p:ph type="sldNum" sz="quarter" idx="12"/>
          </p:nvPr>
        </p:nvSpPr>
        <p:spPr/>
        <p:txBody>
          <a:bodyPr/>
          <a:lstStyle>
            <a:lvl1pPr>
              <a:defRPr/>
            </a:lvl1pPr>
          </a:lstStyle>
          <a:p>
            <a:pPr>
              <a:defRPr/>
            </a:pPr>
            <a:fld id="{B2899781-6E95-E440-B15A-F8E3618E851D}" type="slidenum">
              <a:rPr lang="en-US" altLang="tr-TR"/>
              <a:pPr>
                <a:defRPr/>
              </a:pPr>
              <a:t>‹#›</a:t>
            </a:fld>
            <a:endParaRPr lang="en-US" altLang="tr-TR"/>
          </a:p>
        </p:txBody>
      </p:sp>
    </p:spTree>
    <p:extLst>
      <p:ext uri="{BB962C8B-B14F-4D97-AF65-F5344CB8AC3E}">
        <p14:creationId xmlns:p14="http://schemas.microsoft.com/office/powerpoint/2010/main" val="1164480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Rectangle 10">
            <a:extLst>
              <a:ext uri="{FF2B5EF4-FFF2-40B4-BE49-F238E27FC236}">
                <a16:creationId xmlns:a16="http://schemas.microsoft.com/office/drawing/2014/main" id="{D492A7CF-FFE4-3193-6C5D-A92ACE8188D8}"/>
              </a:ext>
            </a:extLst>
          </p:cNvPr>
          <p:cNvSpPr/>
          <p:nvPr/>
        </p:nvSpPr>
        <p:spPr>
          <a:xfrm>
            <a:off x="6227806" y="1"/>
            <a:ext cx="2916194" cy="6857999"/>
          </a:xfrm>
          <a:prstGeom prst="rect">
            <a:avLst/>
          </a:prstGeom>
          <a:blipFill dpi="0" rotWithShape="1">
            <a:blip r:embed="rId2">
              <a:alphaModFix amt="6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 name="Group 11">
            <a:extLst>
              <a:ext uri="{FF2B5EF4-FFF2-40B4-BE49-F238E27FC236}">
                <a16:creationId xmlns:a16="http://schemas.microsoft.com/office/drawing/2014/main" id="{F0806666-1609-4E53-4FF5-0A7638076C16}"/>
              </a:ext>
            </a:extLst>
          </p:cNvPr>
          <p:cNvGrpSpPr>
            <a:grpSpLocks/>
          </p:cNvGrpSpPr>
          <p:nvPr/>
        </p:nvGrpSpPr>
        <p:grpSpPr bwMode="auto">
          <a:xfrm>
            <a:off x="8523288" y="6254750"/>
            <a:ext cx="392112" cy="393700"/>
            <a:chOff x="8532189" y="5068824"/>
            <a:chExt cx="393192" cy="393192"/>
          </a:xfrm>
        </p:grpSpPr>
        <p:sp>
          <p:nvSpPr>
            <p:cNvPr id="7" name="Oval 6">
              <a:extLst>
                <a:ext uri="{FF2B5EF4-FFF2-40B4-BE49-F238E27FC236}">
                  <a16:creationId xmlns:a16="http://schemas.microsoft.com/office/drawing/2014/main" id="{87AC7A35-258A-C404-5AD8-CA8B56061C81}"/>
                </a:ext>
              </a:extLst>
            </p:cNvPr>
            <p:cNvSpPr>
              <a:spLocks noChangeAspect="1"/>
            </p:cNvSpPr>
            <p:nvPr/>
          </p:nvSpPr>
          <p:spPr>
            <a:xfrm>
              <a:off x="8532189" y="5068824"/>
              <a:ext cx="393192" cy="393192"/>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lang="en-US" sz="2000" kern="0" dirty="0">
                <a:solidFill>
                  <a:prstClr val="white"/>
                </a:solidFill>
                <a:latin typeface="Rockwell Extra Bold" pitchFamily="18" charset="0"/>
              </a:endParaRPr>
            </a:p>
          </p:txBody>
        </p:sp>
        <p:sp>
          <p:nvSpPr>
            <p:cNvPr id="8" name="Oval 12">
              <a:extLst>
                <a:ext uri="{FF2B5EF4-FFF2-40B4-BE49-F238E27FC236}">
                  <a16:creationId xmlns:a16="http://schemas.microsoft.com/office/drawing/2014/main" id="{182735CE-AB41-1081-40A8-FBB6F59294A3}"/>
                </a:ext>
              </a:extLst>
            </p:cNvPr>
            <p:cNvSpPr>
              <a:spLocks noChangeAspect="1"/>
            </p:cNvSpPr>
            <p:nvPr/>
          </p:nvSpPr>
          <p:spPr bwMode="auto">
            <a:xfrm>
              <a:off x="8568802" y="5105290"/>
              <a:ext cx="319967" cy="320261"/>
            </a:xfrm>
            <a:prstGeom prst="ellipse">
              <a:avLst/>
            </a:prstGeom>
            <a:noFill/>
            <a:ln w="12700" algn="ctr">
              <a:solidFill>
                <a:srgbClr val="FFFFFF"/>
              </a:solidFill>
              <a:round/>
              <a:headEnd/>
              <a:tailEnd/>
            </a:ln>
          </p:spPr>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eaLnBrk="1" hangingPunct="1">
                <a:defRPr/>
              </a:pPr>
              <a:endParaRPr lang="tr-TR" altLang="tr-TR">
                <a:solidFill>
                  <a:srgbClr val="FFFFFF"/>
                </a:solidFill>
                <a:latin typeface="Calibri" panose="020F0502020204030204" pitchFamily="34" charset="0"/>
              </a:endParaRPr>
            </a:p>
          </p:txBody>
        </p:sp>
      </p:grpSp>
      <p:sp>
        <p:nvSpPr>
          <p:cNvPr id="2" name="Title 1"/>
          <p:cNvSpPr>
            <a:spLocks noGrp="1"/>
          </p:cNvSpPr>
          <p:nvPr>
            <p:ph type="title"/>
          </p:nvPr>
        </p:nvSpPr>
        <p:spPr>
          <a:xfrm>
            <a:off x="6412230" y="685800"/>
            <a:ext cx="2400300" cy="1737360"/>
          </a:xfrm>
        </p:spPr>
        <p:txBody>
          <a:bodyPr anchor="b"/>
          <a:lstStyle>
            <a:lvl1pPr>
              <a:defRPr sz="2800"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Date Placeholder 7">
            <a:extLst>
              <a:ext uri="{FF2B5EF4-FFF2-40B4-BE49-F238E27FC236}">
                <a16:creationId xmlns:a16="http://schemas.microsoft.com/office/drawing/2014/main" id="{48CD0A7F-4C45-5459-8D6C-013570C75EF6}"/>
              </a:ext>
            </a:extLst>
          </p:cNvPr>
          <p:cNvSpPr>
            <a:spLocks noGrp="1"/>
          </p:cNvSpPr>
          <p:nvPr>
            <p:ph type="dt" sz="half" idx="10"/>
          </p:nvPr>
        </p:nvSpPr>
        <p:spPr/>
        <p:txBody>
          <a:bodyPr/>
          <a:lstStyle>
            <a:lvl1pPr>
              <a:defRPr/>
            </a:lvl1pPr>
          </a:lstStyle>
          <a:p>
            <a:pPr>
              <a:defRPr/>
            </a:pPr>
            <a:endParaRPr lang="en-US"/>
          </a:p>
        </p:txBody>
      </p:sp>
      <p:sp>
        <p:nvSpPr>
          <p:cNvPr id="10" name="Slide Number Placeholder 9">
            <a:extLst>
              <a:ext uri="{FF2B5EF4-FFF2-40B4-BE49-F238E27FC236}">
                <a16:creationId xmlns:a16="http://schemas.microsoft.com/office/drawing/2014/main" id="{6D2EEBD7-0DDF-9629-F5B0-DC825976DB64}"/>
              </a:ext>
            </a:extLst>
          </p:cNvPr>
          <p:cNvSpPr>
            <a:spLocks noGrp="1"/>
          </p:cNvSpPr>
          <p:nvPr>
            <p:ph type="sldNum" sz="quarter" idx="11"/>
          </p:nvPr>
        </p:nvSpPr>
        <p:spPr/>
        <p:txBody>
          <a:bodyPr/>
          <a:lstStyle>
            <a:lvl1pPr>
              <a:defRPr/>
            </a:lvl1pPr>
          </a:lstStyle>
          <a:p>
            <a:pPr>
              <a:defRPr/>
            </a:pPr>
            <a:fld id="{75FADD54-653F-AA41-9288-17FED5B8FCFF}" type="slidenum">
              <a:rPr lang="en-US" altLang="tr-TR"/>
              <a:pPr>
                <a:defRPr/>
              </a:pPr>
              <a:t>‹#›</a:t>
            </a:fld>
            <a:endParaRPr lang="en-US" altLang="tr-TR"/>
          </a:p>
        </p:txBody>
      </p:sp>
    </p:spTree>
    <p:extLst>
      <p:ext uri="{BB962C8B-B14F-4D97-AF65-F5344CB8AC3E}">
        <p14:creationId xmlns:p14="http://schemas.microsoft.com/office/powerpoint/2010/main" val="3846064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a:extLst>
              <a:ext uri="{FF2B5EF4-FFF2-40B4-BE49-F238E27FC236}">
                <a16:creationId xmlns:a16="http://schemas.microsoft.com/office/drawing/2014/main" id="{5633ABD2-D4DE-AFD7-7088-4C94F6B1745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68BAC61-1CB4-DE15-DDD2-29C635B6947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A7B8B56-09DB-27FB-4F88-0140BE0F7BA5}"/>
              </a:ext>
            </a:extLst>
          </p:cNvPr>
          <p:cNvSpPr>
            <a:spLocks noGrp="1"/>
          </p:cNvSpPr>
          <p:nvPr>
            <p:ph type="sldNum" sz="quarter" idx="12"/>
          </p:nvPr>
        </p:nvSpPr>
        <p:spPr/>
        <p:txBody>
          <a:bodyPr/>
          <a:lstStyle>
            <a:lvl1pPr>
              <a:defRPr/>
            </a:lvl1pPr>
          </a:lstStyle>
          <a:p>
            <a:pPr>
              <a:defRPr/>
            </a:pPr>
            <a:fld id="{03530C5E-9570-2746-8C90-44878C94A48F}" type="slidenum">
              <a:rPr lang="en-US" altLang="tr-TR"/>
              <a:pPr>
                <a:defRPr/>
              </a:pPr>
              <a:t>‹#›</a:t>
            </a:fld>
            <a:endParaRPr lang="en-US" altLang="tr-TR"/>
          </a:p>
        </p:txBody>
      </p:sp>
    </p:spTree>
    <p:extLst>
      <p:ext uri="{BB962C8B-B14F-4D97-AF65-F5344CB8AC3E}">
        <p14:creationId xmlns:p14="http://schemas.microsoft.com/office/powerpoint/2010/main" val="3186331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A788EF81-4589-6626-0E16-6ABB763FD93C}"/>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49B638F1-AC68-8BF0-CFF6-6538A5DA1E8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0998F1-9A55-67B7-6B97-4E287A1F1D48}"/>
              </a:ext>
            </a:extLst>
          </p:cNvPr>
          <p:cNvSpPr>
            <a:spLocks noGrp="1"/>
          </p:cNvSpPr>
          <p:nvPr>
            <p:ph type="sldNum" sz="quarter" idx="12"/>
          </p:nvPr>
        </p:nvSpPr>
        <p:spPr/>
        <p:txBody>
          <a:bodyPr/>
          <a:lstStyle>
            <a:lvl1pPr>
              <a:defRPr/>
            </a:lvl1pPr>
          </a:lstStyle>
          <a:p>
            <a:pPr>
              <a:defRPr/>
            </a:pPr>
            <a:fld id="{C3C0AE67-0DEA-6849-810B-AD263F1794B4}" type="slidenum">
              <a:rPr lang="en-US" altLang="tr-TR"/>
              <a:pPr>
                <a:defRPr/>
              </a:pPr>
              <a:t>‹#›</a:t>
            </a:fld>
            <a:endParaRPr lang="en-US" altLang="tr-TR"/>
          </a:p>
        </p:txBody>
      </p:sp>
    </p:spTree>
    <p:extLst>
      <p:ext uri="{BB962C8B-B14F-4D97-AF65-F5344CB8AC3E}">
        <p14:creationId xmlns:p14="http://schemas.microsoft.com/office/powerpoint/2010/main" val="4215041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904B188-80F0-9825-5FC3-8F0FC3BCFBF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51D202EE-96B3-B8E8-515F-4C8A44D9FAC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C876AF7-7DBA-F141-A507-FF45DAEF0EB2}"/>
              </a:ext>
            </a:extLst>
          </p:cNvPr>
          <p:cNvSpPr>
            <a:spLocks noGrp="1"/>
          </p:cNvSpPr>
          <p:nvPr>
            <p:ph type="sldNum" sz="quarter" idx="12"/>
          </p:nvPr>
        </p:nvSpPr>
        <p:spPr/>
        <p:txBody>
          <a:bodyPr/>
          <a:lstStyle>
            <a:lvl1pPr>
              <a:defRPr/>
            </a:lvl1pPr>
          </a:lstStyle>
          <a:p>
            <a:pPr>
              <a:defRPr/>
            </a:pPr>
            <a:fld id="{9A9439F1-B8D4-DF43-8524-0ABAFF433085}" type="slidenum">
              <a:rPr lang="en-US" altLang="tr-TR"/>
              <a:pPr>
                <a:defRPr/>
              </a:pPr>
              <a:t>‹#›</a:t>
            </a:fld>
            <a:endParaRPr lang="en-US" altLang="tr-TR"/>
          </a:p>
        </p:txBody>
      </p:sp>
    </p:spTree>
    <p:extLst>
      <p:ext uri="{BB962C8B-B14F-4D97-AF65-F5344CB8AC3E}">
        <p14:creationId xmlns:p14="http://schemas.microsoft.com/office/powerpoint/2010/main" val="4242565107"/>
      </p:ext>
    </p:extLst>
  </p:cSld>
  <p:clrMapOvr>
    <a:masterClrMapping/>
  </p:clrMapOvr>
  <p:transition>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1">
            <a:extLst>
              <a:ext uri="{FF2B5EF4-FFF2-40B4-BE49-F238E27FC236}">
                <a16:creationId xmlns:a16="http://schemas.microsoft.com/office/drawing/2014/main" id="{052C444A-175D-50E8-F4C3-04A54A7F345D}"/>
              </a:ext>
            </a:extLst>
          </p:cNvPr>
          <p:cNvGrpSpPr>
            <a:grpSpLocks/>
          </p:cNvGrpSpPr>
          <p:nvPr/>
        </p:nvGrpSpPr>
        <p:grpSpPr bwMode="auto">
          <a:xfrm>
            <a:off x="8523288" y="6254750"/>
            <a:ext cx="392112" cy="393700"/>
            <a:chOff x="8532189" y="5068824"/>
            <a:chExt cx="393192" cy="393192"/>
          </a:xfrm>
        </p:grpSpPr>
        <p:sp>
          <p:nvSpPr>
            <p:cNvPr id="8" name="Oval 7">
              <a:extLst>
                <a:ext uri="{FF2B5EF4-FFF2-40B4-BE49-F238E27FC236}">
                  <a16:creationId xmlns:a16="http://schemas.microsoft.com/office/drawing/2014/main" id="{02442479-6C8B-FBA3-4C7B-E2C5DD13BBD0}"/>
                </a:ext>
              </a:extLst>
            </p:cNvPr>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lang="en-US" sz="2000" kern="0" dirty="0">
                <a:solidFill>
                  <a:prstClr val="white"/>
                </a:solidFill>
                <a:latin typeface="Rockwell Extra Bold" pitchFamily="18" charset="0"/>
              </a:endParaRPr>
            </a:p>
          </p:txBody>
        </p:sp>
        <p:sp>
          <p:nvSpPr>
            <p:cNvPr id="34827" name="Oval 8">
              <a:extLst>
                <a:ext uri="{FF2B5EF4-FFF2-40B4-BE49-F238E27FC236}">
                  <a16:creationId xmlns:a16="http://schemas.microsoft.com/office/drawing/2014/main" id="{55AE2626-6776-1812-5169-1DA250339455}"/>
                </a:ext>
              </a:extLst>
            </p:cNvPr>
            <p:cNvSpPr>
              <a:spLocks noChangeAspect="1"/>
            </p:cNvSpPr>
            <p:nvPr/>
          </p:nvSpPr>
          <p:spPr bwMode="auto">
            <a:xfrm>
              <a:off x="8568802" y="5105290"/>
              <a:ext cx="319967" cy="320261"/>
            </a:xfrm>
            <a:prstGeom prst="ellipse">
              <a:avLst/>
            </a:prstGeom>
            <a:noFill/>
            <a:ln w="12700" algn="ctr">
              <a:solidFill>
                <a:srgbClr val="FFFFFF"/>
              </a:solidFill>
              <a:round/>
              <a:headEnd/>
              <a:tailEnd/>
            </a:ln>
          </p:spPr>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eaLnBrk="1" hangingPunct="1">
                <a:defRPr/>
              </a:pPr>
              <a:endParaRPr lang="tr-TR" altLang="tr-TR">
                <a:solidFill>
                  <a:srgbClr val="FFFFFF"/>
                </a:solidFill>
                <a:latin typeface="Calibri" panose="020F0502020204030204" pitchFamily="34" charset="0"/>
              </a:endParaRPr>
            </a:p>
          </p:txBody>
        </p:sp>
      </p:grpSp>
      <p:sp>
        <p:nvSpPr>
          <p:cNvPr id="2" name="Title Placeholder 1">
            <a:extLst>
              <a:ext uri="{FF2B5EF4-FFF2-40B4-BE49-F238E27FC236}">
                <a16:creationId xmlns:a16="http://schemas.microsoft.com/office/drawing/2014/main" id="{1AC9D636-7F7D-56EE-5C56-5926DB846DEE}"/>
              </a:ext>
            </a:extLst>
          </p:cNvPr>
          <p:cNvSpPr>
            <a:spLocks noGrp="1"/>
          </p:cNvSpPr>
          <p:nvPr>
            <p:ph type="title"/>
          </p:nvPr>
        </p:nvSpPr>
        <p:spPr>
          <a:xfrm>
            <a:off x="685800" y="484188"/>
            <a:ext cx="7772400" cy="1609725"/>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1028" name="Text Placeholder 2">
            <a:extLst>
              <a:ext uri="{FF2B5EF4-FFF2-40B4-BE49-F238E27FC236}">
                <a16:creationId xmlns:a16="http://schemas.microsoft.com/office/drawing/2014/main" id="{5630BDF0-8C1D-DE27-B914-340F9E4CEDC0}"/>
              </a:ext>
            </a:extLst>
          </p:cNvPr>
          <p:cNvSpPr>
            <a:spLocks noGrp="1" noChangeArrowheads="1"/>
          </p:cNvSpPr>
          <p:nvPr>
            <p:ph type="body" idx="1"/>
          </p:nvPr>
        </p:nvSpPr>
        <p:spPr bwMode="auto">
          <a:xfrm>
            <a:off x="685800" y="2120900"/>
            <a:ext cx="77724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4" name="Date Placeholder 3">
            <a:extLst>
              <a:ext uri="{FF2B5EF4-FFF2-40B4-BE49-F238E27FC236}">
                <a16:creationId xmlns:a16="http://schemas.microsoft.com/office/drawing/2014/main" id="{E85DFB31-460E-ABDE-127F-A37C17CD422F}"/>
              </a:ext>
            </a:extLst>
          </p:cNvPr>
          <p:cNvSpPr>
            <a:spLocks noGrp="1"/>
          </p:cNvSpPr>
          <p:nvPr>
            <p:ph type="dt" sz="half" idx="2"/>
          </p:nvPr>
        </p:nvSpPr>
        <p:spPr>
          <a:xfrm>
            <a:off x="5992813" y="6272213"/>
            <a:ext cx="2454275" cy="365125"/>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accent1">
                    <a:lumMod val="50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977ECBD9-ED8B-A804-8D97-A5AE6C60B3E1}"/>
              </a:ext>
            </a:extLst>
          </p:cNvPr>
          <p:cNvSpPr>
            <a:spLocks noGrp="1"/>
          </p:cNvSpPr>
          <p:nvPr>
            <p:ph type="ftr" sz="quarter" idx="3"/>
          </p:nvPr>
        </p:nvSpPr>
        <p:spPr>
          <a:xfrm>
            <a:off x="685800" y="6272213"/>
            <a:ext cx="4745038"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accent1">
                    <a:lumMod val="50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470599F-1A46-CD7D-2C29-51627F9778E1}"/>
              </a:ext>
            </a:extLst>
          </p:cNvPr>
          <p:cNvSpPr>
            <a:spLocks noGrp="1"/>
          </p:cNvSpPr>
          <p:nvPr>
            <p:ph type="sldNum" sz="quarter" idx="4"/>
          </p:nvPr>
        </p:nvSpPr>
        <p:spPr>
          <a:xfrm>
            <a:off x="8483600" y="6272213"/>
            <a:ext cx="479425" cy="365125"/>
          </a:xfrm>
          <a:prstGeom prst="rect">
            <a:avLst/>
          </a:prstGeom>
        </p:spPr>
        <p:txBody>
          <a:bodyPr vert="horz" lIns="91440" tIns="45720" rIns="91440" bIns="45720" rtlCol="0" anchor="ctr"/>
          <a:lstStyle>
            <a:lvl1pPr algn="ctr" eaLnBrk="1" fontAlgn="auto" hangingPunct="1">
              <a:spcBef>
                <a:spcPts val="0"/>
              </a:spcBef>
              <a:spcAft>
                <a:spcPts val="0"/>
              </a:spcAft>
              <a:defRPr sz="1100" b="1" spc="-70" baseline="0">
                <a:solidFill>
                  <a:srgbClr val="FFFFFF"/>
                </a:solidFill>
                <a:latin typeface="+mn-lt"/>
              </a:defRPr>
            </a:lvl1pPr>
          </a:lstStyle>
          <a:p>
            <a:pPr>
              <a:defRPr/>
            </a:pPr>
            <a:fld id="{3243109F-D1CD-A941-A3DE-CF2F4DB8EE19}" type="slidenum">
              <a:rPr lang="en-US" altLang="tr-TR"/>
              <a:pPr>
                <a:defRPr/>
              </a:pPr>
              <a:t>‹#›</a:t>
            </a:fld>
            <a:endParaRPr lang="en-US" altLang="tr-TR"/>
          </a:p>
        </p:txBody>
      </p:sp>
    </p:spTree>
  </p:cSld>
  <p:clrMap bg1="lt1" tx1="dk1" bg2="lt2" tx2="dk2" accent1="accent1" accent2="accent2" accent3="accent3" accent4="accent4" accent5="accent5" accent6="accent6" hlink="hlink" folHlink="folHlink"/>
  <p:sldLayoutIdLst>
    <p:sldLayoutId id="2147483804" r:id="rId1"/>
    <p:sldLayoutId id="2147483796" r:id="rId2"/>
    <p:sldLayoutId id="2147483805" r:id="rId3"/>
    <p:sldLayoutId id="2147483797" r:id="rId4"/>
    <p:sldLayoutId id="2147483798" r:id="rId5"/>
    <p:sldLayoutId id="2147483799" r:id="rId6"/>
    <p:sldLayoutId id="2147483800" r:id="rId7"/>
    <p:sldLayoutId id="2147483806" r:id="rId8"/>
    <p:sldLayoutId id="2147483807" r:id="rId9"/>
    <p:sldLayoutId id="2147483801" r:id="rId10"/>
    <p:sldLayoutId id="2147483802" r:id="rId11"/>
    <p:sldLayoutId id="2147483803" r:id="rId12"/>
  </p:sldLayoutIdLst>
  <p:transition>
    <p:pull/>
  </p:transition>
  <p:txStyles>
    <p:titleStyle>
      <a:lvl1pPr algn="l" rtl="0" eaLnBrk="0" fontAlgn="base" hangingPunct="0">
        <a:lnSpc>
          <a:spcPct val="90000"/>
        </a:lnSpc>
        <a:spcBef>
          <a:spcPct val="0"/>
        </a:spcBef>
        <a:spcAft>
          <a:spcPct val="0"/>
        </a:spcAft>
        <a:defRPr sz="4200" kern="1200" cap="all">
          <a:blipFill>
            <a:blip r:embed="rId15"/>
            <a:tile tx="6350" ty="-127000" sx="65000" sy="64000" flip="none" algn="tl"/>
          </a:blipFill>
          <a:latin typeface="+mj-lt"/>
          <a:ea typeface="+mj-ea"/>
          <a:cs typeface="+mj-cs"/>
        </a:defRPr>
      </a:lvl1pPr>
      <a:lvl2pPr algn="l" rtl="0" eaLnBrk="0" fontAlgn="base" hangingPunct="0">
        <a:lnSpc>
          <a:spcPct val="90000"/>
        </a:lnSpc>
        <a:spcBef>
          <a:spcPct val="0"/>
        </a:spcBef>
        <a:spcAft>
          <a:spcPct val="0"/>
        </a:spcAft>
        <a:defRPr sz="4200">
          <a:solidFill>
            <a:schemeClr val="tx1"/>
          </a:solidFill>
          <a:latin typeface="Rockwell Condensed" panose="02060603050405020104" pitchFamily="18" charset="0"/>
        </a:defRPr>
      </a:lvl2pPr>
      <a:lvl3pPr algn="l" rtl="0" eaLnBrk="0" fontAlgn="base" hangingPunct="0">
        <a:lnSpc>
          <a:spcPct val="90000"/>
        </a:lnSpc>
        <a:spcBef>
          <a:spcPct val="0"/>
        </a:spcBef>
        <a:spcAft>
          <a:spcPct val="0"/>
        </a:spcAft>
        <a:defRPr sz="4200">
          <a:solidFill>
            <a:schemeClr val="tx1"/>
          </a:solidFill>
          <a:latin typeface="Rockwell Condensed" panose="02060603050405020104" pitchFamily="18" charset="0"/>
        </a:defRPr>
      </a:lvl3pPr>
      <a:lvl4pPr algn="l" rtl="0" eaLnBrk="0" fontAlgn="base" hangingPunct="0">
        <a:lnSpc>
          <a:spcPct val="90000"/>
        </a:lnSpc>
        <a:spcBef>
          <a:spcPct val="0"/>
        </a:spcBef>
        <a:spcAft>
          <a:spcPct val="0"/>
        </a:spcAft>
        <a:defRPr sz="4200">
          <a:solidFill>
            <a:schemeClr val="tx1"/>
          </a:solidFill>
          <a:latin typeface="Rockwell Condensed" panose="02060603050405020104" pitchFamily="18" charset="0"/>
        </a:defRPr>
      </a:lvl4pPr>
      <a:lvl5pPr algn="l" rtl="0" eaLnBrk="0" fontAlgn="base" hangingPunct="0">
        <a:lnSpc>
          <a:spcPct val="90000"/>
        </a:lnSpc>
        <a:spcBef>
          <a:spcPct val="0"/>
        </a:spcBef>
        <a:spcAft>
          <a:spcPct val="0"/>
        </a:spcAft>
        <a:defRPr sz="4200">
          <a:solidFill>
            <a:schemeClr val="tx1"/>
          </a:solidFill>
          <a:latin typeface="Rockwell Condensed" panose="02060603050405020104" pitchFamily="18" charset="0"/>
        </a:defRPr>
      </a:lvl5pPr>
      <a:lvl6pPr marL="457200" algn="l" rtl="0" fontAlgn="base">
        <a:lnSpc>
          <a:spcPct val="90000"/>
        </a:lnSpc>
        <a:spcBef>
          <a:spcPct val="0"/>
        </a:spcBef>
        <a:spcAft>
          <a:spcPct val="0"/>
        </a:spcAft>
        <a:defRPr sz="4200">
          <a:solidFill>
            <a:schemeClr val="tx1"/>
          </a:solidFill>
          <a:latin typeface="Rockwell Condensed" panose="02060603050405020104" pitchFamily="18" charset="0"/>
        </a:defRPr>
      </a:lvl6pPr>
      <a:lvl7pPr marL="914400" algn="l" rtl="0" fontAlgn="base">
        <a:lnSpc>
          <a:spcPct val="90000"/>
        </a:lnSpc>
        <a:spcBef>
          <a:spcPct val="0"/>
        </a:spcBef>
        <a:spcAft>
          <a:spcPct val="0"/>
        </a:spcAft>
        <a:defRPr sz="4200">
          <a:solidFill>
            <a:schemeClr val="tx1"/>
          </a:solidFill>
          <a:latin typeface="Rockwell Condensed" panose="02060603050405020104" pitchFamily="18" charset="0"/>
        </a:defRPr>
      </a:lvl7pPr>
      <a:lvl8pPr marL="1371600" algn="l" rtl="0" fontAlgn="base">
        <a:lnSpc>
          <a:spcPct val="90000"/>
        </a:lnSpc>
        <a:spcBef>
          <a:spcPct val="0"/>
        </a:spcBef>
        <a:spcAft>
          <a:spcPct val="0"/>
        </a:spcAft>
        <a:defRPr sz="4200">
          <a:solidFill>
            <a:schemeClr val="tx1"/>
          </a:solidFill>
          <a:latin typeface="Rockwell Condensed" panose="02060603050405020104" pitchFamily="18" charset="0"/>
        </a:defRPr>
      </a:lvl8pPr>
      <a:lvl9pPr marL="1828800" algn="l" rtl="0" fontAlgn="base">
        <a:lnSpc>
          <a:spcPct val="90000"/>
        </a:lnSpc>
        <a:spcBef>
          <a:spcPct val="0"/>
        </a:spcBef>
        <a:spcAft>
          <a:spcPct val="0"/>
        </a:spcAft>
        <a:defRPr sz="4200">
          <a:solidFill>
            <a:schemeClr val="tx1"/>
          </a:solidFill>
          <a:latin typeface="Rockwell Condensed" panose="02060603050405020104" pitchFamily="18" charset="0"/>
        </a:defRPr>
      </a:lvl9pPr>
    </p:titleStyle>
    <p:bodyStyle>
      <a:lvl1pPr marL="182563" indent="-182563" algn="l" rtl="0" eaLnBrk="0" fontAlgn="base" hangingPunct="0">
        <a:lnSpc>
          <a:spcPct val="90000"/>
        </a:lnSpc>
        <a:spcBef>
          <a:spcPts val="1200"/>
        </a:spcBef>
        <a:spcAft>
          <a:spcPct val="0"/>
        </a:spcAft>
        <a:buClr>
          <a:srgbClr val="9E3611"/>
        </a:buClr>
        <a:buSzPct val="85000"/>
        <a:buFont typeface="Wingdings" pitchFamily="2" charset="2"/>
        <a:buChar char="§"/>
        <a:defRPr sz="2000" kern="1200">
          <a:solidFill>
            <a:schemeClr val="tx1"/>
          </a:solidFill>
          <a:latin typeface="+mn-lt"/>
          <a:ea typeface="+mn-ea"/>
          <a:cs typeface="+mn-cs"/>
        </a:defRPr>
      </a:lvl1pPr>
      <a:lvl2pPr marL="457200" indent="-182563" algn="l" rtl="0" eaLnBrk="0" fontAlgn="base" hangingPunct="0">
        <a:lnSpc>
          <a:spcPct val="90000"/>
        </a:lnSpc>
        <a:spcBef>
          <a:spcPts val="400"/>
        </a:spcBef>
        <a:spcAft>
          <a:spcPts val="200"/>
        </a:spcAft>
        <a:buClr>
          <a:srgbClr val="9E3611"/>
        </a:buClr>
        <a:buSzPct val="85000"/>
        <a:buFont typeface="Wingdings" pitchFamily="2" charset="2"/>
        <a:buChar char="§"/>
        <a:defRPr kern="1200">
          <a:solidFill>
            <a:schemeClr val="tx1"/>
          </a:solidFill>
          <a:latin typeface="+mn-lt"/>
          <a:ea typeface="+mn-ea"/>
          <a:cs typeface="+mn-cs"/>
        </a:defRPr>
      </a:lvl2pPr>
      <a:lvl3pPr marL="730250" indent="-182563" algn="l" rtl="0" eaLnBrk="0" fontAlgn="base" hangingPunct="0">
        <a:lnSpc>
          <a:spcPct val="90000"/>
        </a:lnSpc>
        <a:spcBef>
          <a:spcPts val="400"/>
        </a:spcBef>
        <a:spcAft>
          <a:spcPts val="200"/>
        </a:spcAft>
        <a:buClr>
          <a:srgbClr val="9E3611"/>
        </a:buClr>
        <a:buSzPct val="85000"/>
        <a:buFont typeface="Wingdings" pitchFamily="2" charset="2"/>
        <a:buChar char="§"/>
        <a:defRPr sz="1600" kern="1200">
          <a:solidFill>
            <a:schemeClr val="tx1"/>
          </a:solidFill>
          <a:latin typeface="+mn-lt"/>
          <a:ea typeface="+mn-ea"/>
          <a:cs typeface="+mn-cs"/>
        </a:defRPr>
      </a:lvl3pPr>
      <a:lvl4pPr marL="1004888" indent="-182563" algn="l" rtl="0" eaLnBrk="0" fontAlgn="base" hangingPunct="0">
        <a:lnSpc>
          <a:spcPct val="90000"/>
        </a:lnSpc>
        <a:spcBef>
          <a:spcPts val="400"/>
        </a:spcBef>
        <a:spcAft>
          <a:spcPts val="200"/>
        </a:spcAft>
        <a:buClr>
          <a:srgbClr val="9E3611"/>
        </a:buClr>
        <a:buSzPct val="85000"/>
        <a:buFont typeface="Wingdings" pitchFamily="2" charset="2"/>
        <a:buChar char="§"/>
        <a:defRPr sz="1600" kern="1200">
          <a:solidFill>
            <a:schemeClr val="tx1"/>
          </a:solidFill>
          <a:latin typeface="+mn-lt"/>
          <a:ea typeface="+mn-ea"/>
          <a:cs typeface="+mn-cs"/>
        </a:defRPr>
      </a:lvl4pPr>
      <a:lvl5pPr marL="1279525" indent="-182563" algn="l" rtl="0" eaLnBrk="0" fontAlgn="base" hangingPunct="0">
        <a:lnSpc>
          <a:spcPct val="90000"/>
        </a:lnSpc>
        <a:spcBef>
          <a:spcPts val="400"/>
        </a:spcBef>
        <a:spcAft>
          <a:spcPts val="200"/>
        </a:spcAft>
        <a:buClr>
          <a:srgbClr val="9E3611"/>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com/search?sca_esv=6c5046f2664a05af&amp;rlz=1C5CHFA_enTR870TR870&amp;sxsrf=ACQVn08wJkQEsSLydYd2mkDkpZuvJ-OstQ:1708945349723&amp;q=rejection&amp;si=AKbGX_rLPMdHnrrwkrRo4VZlSHiJqYXzuz-jXwAwWqdtoEcQM4Dpes_biwM3boqOhA_MUnwSjUv-eqSJV9315Cf2sLlNdY6mN56cD8qwMJ79JDPdiP9ErDo%3D&amp;expnd=1" TargetMode="External"/><Relationship Id="rId2" Type="http://schemas.openxmlformats.org/officeDocument/2006/relationships/hyperlink" Target="https://www.google.com/search?sca_esv=6c5046f2664a05af&amp;rlz=1C5CHFA_enTR870TR870&amp;sxsrf=ACQVn08wJkQEsSLydYd2mkDkpZuvJ-OstQ:1708945349723&amp;q=unrest&amp;si=AKbGX_qMqBjhUm3ZRWjCp4_5aZjJHWpWWb7wAwYFeiJkmxqmU6DrdAz1Db2gQJhiPxMjzfpuKdn5mv7_PnrV6u86Of2vj3ZSKA%3D%3D&amp;expnd=1" TargetMode="External"/><Relationship Id="rId1" Type="http://schemas.openxmlformats.org/officeDocument/2006/relationships/slideLayout" Target="../slideLayouts/slideLayout2.xml"/><Relationship Id="rId4" Type="http://schemas.openxmlformats.org/officeDocument/2006/relationships/hyperlink" Target="https://www.google.com/search?sca_esv=6c5046f2664a05af&amp;rlz=1C5CHFA_enTR870TR870&amp;sxsrf=ACQVn08wJkQEsSLydYd2mkDkpZuvJ-OstQ:1708945349723&amp;q=neoclassical&amp;si=AKbGX_rYYX5RSQWW4ITS1L-igAzugI_M_4aqSto2g9VJ_UHEeFj_KWOwkg3dLqpC8e5lXEQ8SWQPvCXLdl6BbcY5qzmxmsN8MwDXLAvzyv8xZARZSQsMtjk%3D&amp;expnd=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8254E9E-4987-0DAC-4453-C5BE12DD83A3}"/>
              </a:ext>
            </a:extLst>
          </p:cNvPr>
          <p:cNvSpPr>
            <a:spLocks noGrp="1" noChangeArrowheads="1"/>
          </p:cNvSpPr>
          <p:nvPr>
            <p:ph type="ctrTitle"/>
          </p:nvPr>
        </p:nvSpPr>
        <p:spPr>
          <a:xfrm>
            <a:off x="685800" y="2857500"/>
            <a:ext cx="7772400" cy="1143000"/>
          </a:xfrm>
        </p:spPr>
        <p:txBody>
          <a:bodyPr/>
          <a:lstStyle/>
          <a:p>
            <a:pPr eaLnBrk="1" fontAlgn="auto" hangingPunct="1">
              <a:spcAft>
                <a:spcPts val="0"/>
              </a:spcAft>
              <a:defRPr/>
            </a:pPr>
            <a:r>
              <a:rPr lang="en-US" altLang="tr-TR" dirty="0"/>
              <a:t>The Romantic Era</a:t>
            </a:r>
            <a:br>
              <a:rPr lang="en-US" altLang="tr-TR" dirty="0"/>
            </a:br>
            <a:r>
              <a:rPr lang="en-US" altLang="tr-TR" dirty="0"/>
              <a:t>in </a:t>
            </a:r>
            <a:r>
              <a:rPr lang="tr-TR" altLang="tr-TR"/>
              <a:t>Englısh</a:t>
            </a:r>
            <a:r>
              <a:rPr lang="en-US" altLang="tr-TR" dirty="0"/>
              <a:t> Literature</a:t>
            </a:r>
          </a:p>
        </p:txBody>
      </p:sp>
      <p:sp>
        <p:nvSpPr>
          <p:cNvPr id="15362" name="Rectangle 3">
            <a:extLst>
              <a:ext uri="{FF2B5EF4-FFF2-40B4-BE49-F238E27FC236}">
                <a16:creationId xmlns:a16="http://schemas.microsoft.com/office/drawing/2014/main" id="{47AA5CE8-0F4B-144F-85A0-6E5F5D9ACD6A}"/>
              </a:ext>
            </a:extLst>
          </p:cNvPr>
          <p:cNvSpPr>
            <a:spLocks noGrp="1" noChangeArrowheads="1"/>
          </p:cNvSpPr>
          <p:nvPr>
            <p:ph type="subTitle" idx="1"/>
          </p:nvPr>
        </p:nvSpPr>
        <p:spPr>
          <a:xfrm>
            <a:off x="685800" y="4724400"/>
            <a:ext cx="6400800" cy="876300"/>
          </a:xfrm>
        </p:spPr>
        <p:txBody>
          <a:bodyPr/>
          <a:lstStyle/>
          <a:p>
            <a:pPr eaLnBrk="1" hangingPunct="1">
              <a:buFont typeface="Wingdings 3" pitchFamily="2" charset="2"/>
              <a:buNone/>
            </a:pPr>
            <a:r>
              <a:rPr lang="en-US" altLang="tr-TR"/>
              <a:t>Week 1-2</a:t>
            </a:r>
          </a:p>
        </p:txBody>
      </p:sp>
    </p:spTree>
  </p:cSld>
  <p:clrMapOvr>
    <a:masterClrMapping/>
  </p:clrMapOvr>
  <p:transition>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E5ACA9-EB09-0A0F-0E01-2C416C49810F}"/>
              </a:ext>
            </a:extLst>
          </p:cNvPr>
          <p:cNvSpPr>
            <a:spLocks noGrp="1"/>
          </p:cNvSpPr>
          <p:nvPr>
            <p:ph type="title"/>
          </p:nvPr>
        </p:nvSpPr>
        <p:spPr>
          <a:xfrm>
            <a:off x="685800" y="484632"/>
            <a:ext cx="7772400" cy="1609344"/>
          </a:xfrm>
        </p:spPr>
        <p:txBody>
          <a:bodyPr/>
          <a:lstStyle/>
          <a:p>
            <a:pPr eaLnBrk="1" fontAlgn="auto" hangingPunct="1">
              <a:spcAft>
                <a:spcPts val="0"/>
              </a:spcAft>
              <a:defRPr/>
            </a:pPr>
            <a:r>
              <a:rPr lang="tr-TR" dirty="0" err="1"/>
              <a:t>OrIgIns</a:t>
            </a:r>
            <a:r>
              <a:rPr lang="tr-TR" dirty="0"/>
              <a:t> of </a:t>
            </a:r>
            <a:r>
              <a:rPr lang="tr-TR" dirty="0" err="1"/>
              <a:t>RomantIcIsm</a:t>
            </a:r>
            <a:endParaRPr lang="tr-TR" dirty="0"/>
          </a:p>
        </p:txBody>
      </p:sp>
      <p:sp>
        <p:nvSpPr>
          <p:cNvPr id="16386" name="İçerik Yer Tutucusu 2">
            <a:extLst>
              <a:ext uri="{FF2B5EF4-FFF2-40B4-BE49-F238E27FC236}">
                <a16:creationId xmlns:a16="http://schemas.microsoft.com/office/drawing/2014/main" id="{C4A2E4A0-5EC5-1DE5-A693-5CF91FAE00E4}"/>
              </a:ext>
            </a:extLst>
          </p:cNvPr>
          <p:cNvSpPr>
            <a:spLocks noGrp="1" noChangeArrowheads="1"/>
          </p:cNvSpPr>
          <p:nvPr>
            <p:ph idx="1"/>
          </p:nvPr>
        </p:nvSpPr>
        <p:spPr/>
        <p:txBody>
          <a:bodyPr/>
          <a:lstStyle/>
          <a:p>
            <a:pPr eaLnBrk="1" hangingPunct="1"/>
            <a:r>
              <a:rPr lang="tr-TR" altLang="tr-TR"/>
              <a:t>Roman Language</a:t>
            </a:r>
          </a:p>
          <a:p>
            <a:pPr eaLnBrk="1" hangingPunct="1"/>
            <a:r>
              <a:rPr lang="tr-TR" altLang="tr-TR"/>
              <a:t>Romance (Medieval literary tradition)</a:t>
            </a:r>
          </a:p>
          <a:p>
            <a:pPr eaLnBrk="1" hangingPunct="1"/>
            <a:r>
              <a:rPr lang="tr-TR" altLang="tr-TR"/>
              <a:t>A literary and artistic movement in Britain during 1785 and 1830</a:t>
            </a:r>
          </a:p>
        </p:txBody>
      </p:sp>
    </p:spTree>
  </p:cSld>
  <p:clrMapOvr>
    <a:masterClrMapping/>
  </p:clrMapOvr>
  <p:transition>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D9048F-3E7A-E07C-A6CE-A5821F006469}"/>
              </a:ext>
            </a:extLst>
          </p:cNvPr>
          <p:cNvSpPr>
            <a:spLocks noGrp="1"/>
          </p:cNvSpPr>
          <p:nvPr>
            <p:ph type="title"/>
          </p:nvPr>
        </p:nvSpPr>
        <p:spPr>
          <a:xfrm>
            <a:off x="685800" y="484632"/>
            <a:ext cx="7772400" cy="1609344"/>
          </a:xfrm>
        </p:spPr>
        <p:txBody>
          <a:bodyPr/>
          <a:lstStyle/>
          <a:p>
            <a:pPr eaLnBrk="1" fontAlgn="auto" hangingPunct="1">
              <a:spcAft>
                <a:spcPts val="0"/>
              </a:spcAft>
              <a:defRPr/>
            </a:pPr>
            <a:r>
              <a:rPr lang="tr-TR" dirty="0" err="1"/>
              <a:t>DerIvatIves</a:t>
            </a:r>
            <a:r>
              <a:rPr lang="tr-TR" dirty="0"/>
              <a:t> of </a:t>
            </a:r>
            <a:r>
              <a:rPr lang="tr-TR" dirty="0" err="1"/>
              <a:t>the</a:t>
            </a:r>
            <a:r>
              <a:rPr lang="tr-TR" dirty="0"/>
              <a:t> </a:t>
            </a:r>
            <a:r>
              <a:rPr lang="tr-TR" dirty="0" err="1"/>
              <a:t>RomantIcs</a:t>
            </a:r>
            <a:endParaRPr lang="tr-TR" dirty="0"/>
          </a:p>
        </p:txBody>
      </p:sp>
      <p:sp>
        <p:nvSpPr>
          <p:cNvPr id="17410" name="İçerik Yer Tutucusu 2">
            <a:extLst>
              <a:ext uri="{FF2B5EF4-FFF2-40B4-BE49-F238E27FC236}">
                <a16:creationId xmlns:a16="http://schemas.microsoft.com/office/drawing/2014/main" id="{F08E0BA9-6674-A838-4BB4-9DFA5D5D4438}"/>
              </a:ext>
            </a:extLst>
          </p:cNvPr>
          <p:cNvSpPr>
            <a:spLocks noGrp="1" noChangeArrowheads="1"/>
          </p:cNvSpPr>
          <p:nvPr>
            <p:ph idx="1"/>
          </p:nvPr>
        </p:nvSpPr>
        <p:spPr/>
        <p:txBody>
          <a:bodyPr/>
          <a:lstStyle/>
          <a:p>
            <a:pPr eaLnBrk="1" hangingPunct="1"/>
            <a:r>
              <a:rPr lang="tr-TR" altLang="tr-TR"/>
              <a:t>The Gothic Novel</a:t>
            </a:r>
          </a:p>
          <a:p>
            <a:pPr eaLnBrk="1" hangingPunct="1"/>
            <a:r>
              <a:rPr lang="tr-TR" altLang="tr-TR"/>
              <a:t>Edmund Burke’s «The Sublime»</a:t>
            </a:r>
          </a:p>
          <a:p>
            <a:pPr eaLnBrk="1" hangingPunct="1"/>
            <a:r>
              <a:rPr lang="tr-TR" altLang="tr-TR"/>
              <a:t>Reaction against 18th century Ideas /Neoclassicism</a:t>
            </a:r>
          </a:p>
          <a:p>
            <a:pPr lvl="1" eaLnBrk="1" hangingPunct="1"/>
            <a:r>
              <a:rPr lang="tr-TR" altLang="tr-TR"/>
              <a:t>The Enlightenment  </a:t>
            </a:r>
          </a:p>
          <a:p>
            <a:pPr lvl="1" eaLnBrk="1" hangingPunct="1"/>
            <a:r>
              <a:rPr lang="tr-TR" altLang="tr-TR"/>
              <a:t>Materialism</a:t>
            </a:r>
          </a:p>
          <a:p>
            <a:pPr lvl="1" eaLnBrk="1" hangingPunct="1"/>
            <a:r>
              <a:rPr lang="tr-TR" altLang="tr-TR"/>
              <a:t>Empricism</a:t>
            </a:r>
          </a:p>
          <a:p>
            <a:pPr lvl="1" eaLnBrk="1" hangingPunct="1"/>
            <a:r>
              <a:rPr lang="tr-TR" altLang="tr-TR"/>
              <a:t>The Scientific Method</a:t>
            </a:r>
          </a:p>
          <a:p>
            <a:pPr eaLnBrk="1" hangingPunct="1"/>
            <a:r>
              <a:rPr lang="tr-TR" altLang="tr-TR"/>
              <a:t>French Revolution</a:t>
            </a:r>
          </a:p>
          <a:p>
            <a:pPr eaLnBrk="1" hangingPunct="1"/>
            <a:r>
              <a:rPr lang="tr-TR" altLang="tr-TR"/>
              <a:t>Industrialization/ Urbanization/Machinization</a:t>
            </a:r>
          </a:p>
        </p:txBody>
      </p:sp>
    </p:spTree>
  </p:cSld>
  <p:clrMapOvr>
    <a:masterClrMapping/>
  </p:clrMapOvr>
  <p:transition>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36D725-D255-97EC-03AF-93D4ECEDCFA1}"/>
              </a:ext>
            </a:extLst>
          </p:cNvPr>
          <p:cNvSpPr>
            <a:spLocks noGrp="1"/>
          </p:cNvSpPr>
          <p:nvPr>
            <p:ph type="title"/>
          </p:nvPr>
        </p:nvSpPr>
        <p:spPr>
          <a:xfrm>
            <a:off x="685800" y="484632"/>
            <a:ext cx="7772400" cy="1609344"/>
          </a:xfrm>
        </p:spPr>
        <p:txBody>
          <a:bodyPr/>
          <a:lstStyle/>
          <a:p>
            <a:pPr eaLnBrk="1" fontAlgn="auto" hangingPunct="1">
              <a:spcAft>
                <a:spcPts val="0"/>
              </a:spcAft>
              <a:defRPr/>
            </a:pPr>
            <a:r>
              <a:rPr lang="tr-TR" dirty="0" err="1"/>
              <a:t>PhIlosophers</a:t>
            </a:r>
            <a:endParaRPr lang="tr-TR" dirty="0"/>
          </a:p>
        </p:txBody>
      </p:sp>
      <p:sp>
        <p:nvSpPr>
          <p:cNvPr id="18434" name="İçerik Yer Tutucusu 2">
            <a:extLst>
              <a:ext uri="{FF2B5EF4-FFF2-40B4-BE49-F238E27FC236}">
                <a16:creationId xmlns:a16="http://schemas.microsoft.com/office/drawing/2014/main" id="{A6C66F82-8523-14B7-5D14-4888AEC2DCEB}"/>
              </a:ext>
            </a:extLst>
          </p:cNvPr>
          <p:cNvSpPr>
            <a:spLocks noGrp="1" noChangeArrowheads="1"/>
          </p:cNvSpPr>
          <p:nvPr>
            <p:ph idx="1"/>
          </p:nvPr>
        </p:nvSpPr>
        <p:spPr/>
        <p:txBody>
          <a:bodyPr/>
          <a:lstStyle/>
          <a:p>
            <a:pPr eaLnBrk="1" hangingPunct="1"/>
            <a:r>
              <a:rPr lang="tr-TR" altLang="tr-TR"/>
              <a:t>Edmund Burke, </a:t>
            </a:r>
            <a:r>
              <a:rPr lang="tr-TR" altLang="tr-TR" i="1"/>
              <a:t>Reflections on the Revolution in France (1790)</a:t>
            </a:r>
          </a:p>
          <a:p>
            <a:pPr eaLnBrk="1" hangingPunct="1"/>
            <a:r>
              <a:rPr lang="tr-TR" altLang="tr-TR"/>
              <a:t>William Godwin, </a:t>
            </a:r>
            <a:r>
              <a:rPr lang="tr-TR" altLang="tr-TR" i="1"/>
              <a:t>Enquiry Concerning Political Justice</a:t>
            </a:r>
            <a:r>
              <a:rPr lang="tr-TR" altLang="tr-TR"/>
              <a:t> (1793)</a:t>
            </a:r>
          </a:p>
          <a:p>
            <a:pPr eaLnBrk="1" hangingPunct="1"/>
            <a:r>
              <a:rPr lang="tr-TR" altLang="tr-TR"/>
              <a:t>M. Wollstonecraft, </a:t>
            </a:r>
            <a:r>
              <a:rPr lang="tr-TR" altLang="tr-TR" i="1"/>
              <a:t>A Vindication of the Rights of Men </a:t>
            </a:r>
            <a:r>
              <a:rPr lang="tr-TR" altLang="tr-TR"/>
              <a:t>(1790)</a:t>
            </a:r>
          </a:p>
        </p:txBody>
      </p:sp>
    </p:spTree>
  </p:cSld>
  <p:clrMapOvr>
    <a:masterClrMapping/>
  </p:clrMapOvr>
  <p:transition>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016050CC-54FD-6FA2-D7CC-C0B078C74DDA}"/>
              </a:ext>
            </a:extLst>
          </p:cNvPr>
          <p:cNvSpPr>
            <a:spLocks noGrp="1" noChangeArrowheads="1"/>
          </p:cNvSpPr>
          <p:nvPr>
            <p:ph type="title"/>
          </p:nvPr>
        </p:nvSpPr>
        <p:spPr>
          <a:xfrm>
            <a:off x="609600" y="609600"/>
            <a:ext cx="2743200" cy="4572000"/>
          </a:xfrm>
        </p:spPr>
        <p:txBody>
          <a:bodyPr/>
          <a:lstStyle/>
          <a:p>
            <a:pPr eaLnBrk="1" fontAlgn="auto" hangingPunct="1">
              <a:spcAft>
                <a:spcPts val="0"/>
              </a:spcAft>
              <a:defRPr/>
            </a:pPr>
            <a:r>
              <a:rPr lang="en-US" altLang="tr-TR"/>
              <a:t>Caspar David Friedrich, </a:t>
            </a:r>
            <a:r>
              <a:rPr lang="en-US" altLang="tr-TR" i="1"/>
              <a:t>Wanderer above the Sea of Fog</a:t>
            </a:r>
            <a:r>
              <a:rPr lang="en-US" altLang="tr-TR"/>
              <a:t>, 1818</a:t>
            </a:r>
            <a:endParaRPr lang="en-GB" altLang="tr-TR"/>
          </a:p>
        </p:txBody>
      </p:sp>
      <p:pic>
        <p:nvPicPr>
          <p:cNvPr id="19458" name="Picture 6">
            <a:extLst>
              <a:ext uri="{FF2B5EF4-FFF2-40B4-BE49-F238E27FC236}">
                <a16:creationId xmlns:a16="http://schemas.microsoft.com/office/drawing/2014/main" id="{EECB7D18-0C3E-F6BB-ACA1-863FD8C74E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44925" y="30163"/>
            <a:ext cx="5334000" cy="6827837"/>
          </a:xfrm>
          <a:noFill/>
        </p:spPr>
      </p:pic>
    </p:spTree>
  </p:cSld>
  <p:clrMapOvr>
    <a:masterClrMapping/>
  </p:clrMapOvr>
  <p:transition>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0DBDF0-5012-5562-EDA3-3610C77FE48D}"/>
              </a:ext>
            </a:extLst>
          </p:cNvPr>
          <p:cNvSpPr>
            <a:spLocks noGrp="1"/>
          </p:cNvSpPr>
          <p:nvPr>
            <p:ph type="title"/>
          </p:nvPr>
        </p:nvSpPr>
        <p:spPr/>
        <p:txBody>
          <a:bodyPr/>
          <a:lstStyle/>
          <a:p>
            <a:pPr eaLnBrk="1" hangingPunct="1">
              <a:defRPr/>
            </a:pPr>
            <a:r>
              <a:rPr lang="tr-TR" dirty="0"/>
              <a:t>«</a:t>
            </a:r>
            <a:r>
              <a:rPr lang="tr-TR" dirty="0" err="1"/>
              <a:t>The</a:t>
            </a:r>
            <a:r>
              <a:rPr lang="tr-TR" dirty="0"/>
              <a:t> </a:t>
            </a:r>
            <a:r>
              <a:rPr lang="tr-TR" dirty="0" err="1"/>
              <a:t>nınth</a:t>
            </a:r>
            <a:r>
              <a:rPr lang="tr-TR" dirty="0"/>
              <a:t> </a:t>
            </a:r>
            <a:r>
              <a:rPr lang="tr-TR" dirty="0" err="1"/>
              <a:t>wave</a:t>
            </a:r>
            <a:r>
              <a:rPr lang="tr-TR" dirty="0"/>
              <a:t>» </a:t>
            </a:r>
            <a:r>
              <a:rPr lang="tr-TR" dirty="0" err="1"/>
              <a:t>ıvan</a:t>
            </a:r>
            <a:r>
              <a:rPr lang="tr-TR" dirty="0"/>
              <a:t> </a:t>
            </a:r>
            <a:r>
              <a:rPr lang="tr-TR" dirty="0" err="1"/>
              <a:t>aıvazovsky</a:t>
            </a:r>
            <a:endParaRPr lang="tr-TR" dirty="0"/>
          </a:p>
        </p:txBody>
      </p:sp>
      <p:sp>
        <p:nvSpPr>
          <p:cNvPr id="20482" name="İçerik Yer Tutucusu 2">
            <a:extLst>
              <a:ext uri="{FF2B5EF4-FFF2-40B4-BE49-F238E27FC236}">
                <a16:creationId xmlns:a16="http://schemas.microsoft.com/office/drawing/2014/main" id="{C118F79E-7DA8-B925-EB02-F599FC06854A}"/>
              </a:ext>
            </a:extLst>
          </p:cNvPr>
          <p:cNvSpPr>
            <a:spLocks noGrp="1" noChangeArrowheads="1"/>
          </p:cNvSpPr>
          <p:nvPr>
            <p:ph idx="1"/>
          </p:nvPr>
        </p:nvSpPr>
        <p:spPr/>
        <p:txBody>
          <a:bodyPr/>
          <a:lstStyle/>
          <a:p>
            <a:pPr eaLnBrk="1" hangingPunct="1"/>
            <a:endParaRPr lang="tr-TR" altLang="tr-TR"/>
          </a:p>
        </p:txBody>
      </p:sp>
      <p:pic>
        <p:nvPicPr>
          <p:cNvPr id="20483" name="Picture 2" descr="The Ninth Wave, Ivan Aivazovsky, c. 1850">
            <a:extLst>
              <a:ext uri="{FF2B5EF4-FFF2-40B4-BE49-F238E27FC236}">
                <a16:creationId xmlns:a16="http://schemas.microsoft.com/office/drawing/2014/main" id="{DFF2530D-3377-E2E1-3A41-A003F274D1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09800"/>
            <a:ext cx="6384925"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F49CDD-D835-406B-6632-67B55F62E227}"/>
              </a:ext>
            </a:extLst>
          </p:cNvPr>
          <p:cNvSpPr>
            <a:spLocks noGrp="1"/>
          </p:cNvSpPr>
          <p:nvPr>
            <p:ph type="title"/>
          </p:nvPr>
        </p:nvSpPr>
        <p:spPr/>
        <p:txBody>
          <a:bodyPr/>
          <a:lstStyle/>
          <a:p>
            <a:pPr eaLnBrk="1" hangingPunct="1">
              <a:defRPr/>
            </a:pPr>
            <a:r>
              <a:rPr lang="tr-TR" dirty="0"/>
              <a:t>«Newton» </a:t>
            </a:r>
            <a:r>
              <a:rPr lang="tr-TR" dirty="0" err="1"/>
              <a:t>wıllıam</a:t>
            </a:r>
            <a:r>
              <a:rPr lang="tr-TR" dirty="0"/>
              <a:t> </a:t>
            </a:r>
            <a:r>
              <a:rPr lang="tr-TR" dirty="0" err="1"/>
              <a:t>blake</a:t>
            </a:r>
            <a:endParaRPr lang="tr-TR" dirty="0"/>
          </a:p>
        </p:txBody>
      </p:sp>
      <p:pic>
        <p:nvPicPr>
          <p:cNvPr id="21506" name="Picture 2" descr="Newton, William Blake, c. 1804-1805">
            <a:extLst>
              <a:ext uri="{FF2B5EF4-FFF2-40B4-BE49-F238E27FC236}">
                <a16:creationId xmlns:a16="http://schemas.microsoft.com/office/drawing/2014/main" id="{D4323F32-FD4E-0629-1B5E-8A13E3AF33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36750" y="2120900"/>
            <a:ext cx="5270500" cy="4051300"/>
          </a:xfrm>
          <a:noFill/>
        </p:spPr>
      </p:pic>
    </p:spTree>
  </p:cSld>
  <p:clrMapOvr>
    <a:masterClrMapping/>
  </p:clrMapOvr>
  <p:transition>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591375-DABF-62BF-6280-CBB0C0000A61}"/>
              </a:ext>
            </a:extLst>
          </p:cNvPr>
          <p:cNvSpPr>
            <a:spLocks noGrp="1"/>
          </p:cNvSpPr>
          <p:nvPr>
            <p:ph type="title"/>
          </p:nvPr>
        </p:nvSpPr>
        <p:spPr/>
        <p:txBody>
          <a:bodyPr/>
          <a:lstStyle/>
          <a:p>
            <a:pPr eaLnBrk="1" hangingPunct="1">
              <a:defRPr/>
            </a:pPr>
            <a:r>
              <a:rPr lang="tr-TR" dirty="0"/>
              <a:t>«</a:t>
            </a:r>
            <a:r>
              <a:rPr lang="tr-TR" dirty="0" err="1"/>
              <a:t>The</a:t>
            </a:r>
            <a:r>
              <a:rPr lang="tr-TR" dirty="0"/>
              <a:t> </a:t>
            </a:r>
            <a:r>
              <a:rPr lang="tr-TR" dirty="0" err="1"/>
              <a:t>thırd</a:t>
            </a:r>
            <a:r>
              <a:rPr lang="tr-TR" dirty="0"/>
              <a:t> </a:t>
            </a:r>
            <a:r>
              <a:rPr lang="tr-TR" dirty="0" err="1"/>
              <a:t>may</a:t>
            </a:r>
            <a:r>
              <a:rPr lang="tr-TR" dirty="0"/>
              <a:t> 1808», </a:t>
            </a:r>
            <a:r>
              <a:rPr lang="tr-TR" dirty="0" err="1"/>
              <a:t>Francısco</a:t>
            </a:r>
            <a:r>
              <a:rPr lang="tr-TR" dirty="0"/>
              <a:t> </a:t>
            </a:r>
            <a:r>
              <a:rPr lang="tr-TR" dirty="0" err="1"/>
              <a:t>goya</a:t>
            </a:r>
            <a:endParaRPr lang="tr-TR" dirty="0"/>
          </a:p>
        </p:txBody>
      </p:sp>
      <p:pic>
        <p:nvPicPr>
          <p:cNvPr id="22530" name="Picture 2" descr="The Third of May 1808, Francisco Goya, c. 1814">
            <a:extLst>
              <a:ext uri="{FF2B5EF4-FFF2-40B4-BE49-F238E27FC236}">
                <a16:creationId xmlns:a16="http://schemas.microsoft.com/office/drawing/2014/main" id="{DB21EFCB-00D2-B173-E26A-7B1ADF564E3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49450" y="2120900"/>
            <a:ext cx="5245100" cy="4051300"/>
          </a:xfrm>
          <a:noFill/>
        </p:spPr>
      </p:pic>
    </p:spTree>
  </p:cSld>
  <p:clrMapOvr>
    <a:masterClrMapping/>
  </p:clrMapOvr>
  <p:transition>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027717-567C-A060-19B8-55592EDFDE85}"/>
              </a:ext>
            </a:extLst>
          </p:cNvPr>
          <p:cNvSpPr>
            <a:spLocks noGrp="1"/>
          </p:cNvSpPr>
          <p:nvPr>
            <p:ph type="title"/>
          </p:nvPr>
        </p:nvSpPr>
        <p:spPr/>
        <p:txBody>
          <a:bodyPr/>
          <a:lstStyle/>
          <a:p>
            <a:pPr eaLnBrk="1" hangingPunct="1">
              <a:defRPr/>
            </a:pPr>
            <a:r>
              <a:rPr lang="tr-TR" dirty="0"/>
              <a:t>«</a:t>
            </a:r>
            <a:r>
              <a:rPr lang="tr-TR" dirty="0" err="1"/>
              <a:t>Lıberty</a:t>
            </a:r>
            <a:r>
              <a:rPr lang="tr-TR" dirty="0"/>
              <a:t> </a:t>
            </a:r>
            <a:r>
              <a:rPr lang="tr-TR" dirty="0" err="1"/>
              <a:t>leadıng</a:t>
            </a:r>
            <a:r>
              <a:rPr lang="tr-TR" dirty="0"/>
              <a:t> </a:t>
            </a:r>
            <a:r>
              <a:rPr lang="tr-TR" dirty="0" err="1"/>
              <a:t>the</a:t>
            </a:r>
            <a:r>
              <a:rPr lang="tr-TR" dirty="0"/>
              <a:t> </a:t>
            </a:r>
            <a:r>
              <a:rPr lang="tr-TR" dirty="0" err="1"/>
              <a:t>people</a:t>
            </a:r>
            <a:r>
              <a:rPr lang="tr-TR" dirty="0"/>
              <a:t>» </a:t>
            </a:r>
            <a:r>
              <a:rPr lang="tr-TR" dirty="0" err="1"/>
              <a:t>eugene</a:t>
            </a:r>
            <a:r>
              <a:rPr lang="tr-TR" dirty="0"/>
              <a:t> </a:t>
            </a:r>
            <a:r>
              <a:rPr lang="tr-TR" dirty="0" err="1"/>
              <a:t>delacroıx</a:t>
            </a:r>
            <a:endParaRPr lang="tr-TR" dirty="0"/>
          </a:p>
        </p:txBody>
      </p:sp>
      <p:pic>
        <p:nvPicPr>
          <p:cNvPr id="23554" name="Picture 2" descr="Liberty Leading the People, Eugène Delacroix, c. 1830">
            <a:extLst>
              <a:ext uri="{FF2B5EF4-FFF2-40B4-BE49-F238E27FC236}">
                <a16:creationId xmlns:a16="http://schemas.microsoft.com/office/drawing/2014/main" id="{CC7CD1FD-3B73-1F9E-C2A2-925C79AD2F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11363" y="2120900"/>
            <a:ext cx="5121275" cy="4051300"/>
          </a:xfrm>
          <a:noFill/>
        </p:spPr>
      </p:pic>
    </p:spTree>
  </p:cSld>
  <p:clrMapOvr>
    <a:masterClrMapping/>
  </p:clrMapOvr>
  <p:transition>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E979D33-A436-E3C5-7E43-2D093F358252}"/>
              </a:ext>
            </a:extLst>
          </p:cNvPr>
          <p:cNvSpPr>
            <a:spLocks noGrp="1" noChangeArrowheads="1"/>
          </p:cNvSpPr>
          <p:nvPr>
            <p:ph type="title"/>
          </p:nvPr>
        </p:nvSpPr>
        <p:spPr>
          <a:xfrm>
            <a:off x="685800" y="457200"/>
            <a:ext cx="7772400" cy="1143000"/>
          </a:xfrm>
        </p:spPr>
        <p:txBody>
          <a:bodyPr/>
          <a:lstStyle/>
          <a:p>
            <a:pPr eaLnBrk="1" fontAlgn="auto" hangingPunct="1">
              <a:spcAft>
                <a:spcPts val="0"/>
              </a:spcAft>
              <a:defRPr/>
            </a:pPr>
            <a:r>
              <a:rPr lang="tr-TR" altLang="tr-TR" sz="3200" b="1" dirty="0" err="1">
                <a:solidFill>
                  <a:srgbClr val="000000"/>
                </a:solidFill>
                <a:latin typeface="Verdana" panose="020B0604030504040204" pitchFamily="34" charset="0"/>
              </a:rPr>
              <a:t>Basıc</a:t>
            </a:r>
            <a:r>
              <a:rPr lang="tr-TR" altLang="tr-TR" sz="3200" b="1" dirty="0">
                <a:solidFill>
                  <a:srgbClr val="000000"/>
                </a:solidFill>
                <a:latin typeface="Verdana" panose="020B0604030504040204" pitchFamily="34" charset="0"/>
              </a:rPr>
              <a:t> </a:t>
            </a:r>
            <a:r>
              <a:rPr lang="tr-TR" altLang="tr-TR" sz="3200" b="1" dirty="0" err="1">
                <a:solidFill>
                  <a:srgbClr val="000000"/>
                </a:solidFill>
                <a:latin typeface="Verdana" panose="020B0604030504040204" pitchFamily="34" charset="0"/>
              </a:rPr>
              <a:t>prıncıples</a:t>
            </a:r>
            <a:r>
              <a:rPr lang="tr-TR" altLang="tr-TR" sz="3200" b="1" dirty="0">
                <a:solidFill>
                  <a:srgbClr val="000000"/>
                </a:solidFill>
                <a:latin typeface="Verdana" panose="020B0604030504040204" pitchFamily="34" charset="0"/>
              </a:rPr>
              <a:t> of </a:t>
            </a:r>
            <a:r>
              <a:rPr lang="tr-TR" altLang="tr-TR" sz="3200" b="1" dirty="0" err="1">
                <a:solidFill>
                  <a:srgbClr val="000000"/>
                </a:solidFill>
                <a:latin typeface="Verdana" panose="020B0604030504040204" pitchFamily="34" charset="0"/>
              </a:rPr>
              <a:t>romantıcısm</a:t>
            </a:r>
            <a:endParaRPr lang="en-US" altLang="tr-TR" sz="3200" b="1" dirty="0">
              <a:solidFill>
                <a:srgbClr val="000000"/>
              </a:solidFill>
              <a:latin typeface="Verdana" panose="020B0604030504040204" pitchFamily="34" charset="0"/>
            </a:endParaRPr>
          </a:p>
        </p:txBody>
      </p:sp>
      <p:sp>
        <p:nvSpPr>
          <p:cNvPr id="24578" name="Rectangle 3">
            <a:extLst>
              <a:ext uri="{FF2B5EF4-FFF2-40B4-BE49-F238E27FC236}">
                <a16:creationId xmlns:a16="http://schemas.microsoft.com/office/drawing/2014/main" id="{1E764DDF-BFA6-7856-9558-56161C6A2402}"/>
              </a:ext>
            </a:extLst>
          </p:cNvPr>
          <p:cNvSpPr>
            <a:spLocks noGrp="1" noChangeArrowheads="1"/>
          </p:cNvSpPr>
          <p:nvPr>
            <p:ph idx="1"/>
          </p:nvPr>
        </p:nvSpPr>
        <p:spPr>
          <a:xfrm>
            <a:off x="609600" y="1676400"/>
            <a:ext cx="7772400" cy="4495800"/>
          </a:xfrm>
        </p:spPr>
        <p:txBody>
          <a:bodyPr/>
          <a:lstStyle/>
          <a:p>
            <a:pPr eaLnBrk="1" hangingPunct="1">
              <a:buFontTx/>
              <a:buNone/>
            </a:pPr>
            <a:r>
              <a:rPr lang="en-US" altLang="tr-TR" sz="2400">
                <a:solidFill>
                  <a:srgbClr val="000000"/>
                </a:solidFill>
              </a:rPr>
              <a:t>1. </a:t>
            </a:r>
            <a:r>
              <a:rPr lang="tr-TR" altLang="tr-TR" sz="2400">
                <a:solidFill>
                  <a:srgbClr val="000000"/>
                </a:solidFill>
              </a:rPr>
              <a:t>A</a:t>
            </a:r>
            <a:r>
              <a:rPr lang="en-US" altLang="tr-TR" sz="2400">
                <a:solidFill>
                  <a:srgbClr val="000000"/>
                </a:solidFill>
              </a:rPr>
              <a:t> simple person who lives in the country close to nat</a:t>
            </a:r>
            <a:r>
              <a:rPr lang="tr-TR" altLang="tr-TR" sz="2400">
                <a:solidFill>
                  <a:srgbClr val="000000"/>
                </a:solidFill>
              </a:rPr>
              <a:t>u</a:t>
            </a:r>
            <a:r>
              <a:rPr lang="en-US" altLang="tr-TR" sz="2400">
                <a:solidFill>
                  <a:srgbClr val="000000"/>
                </a:solidFill>
              </a:rPr>
              <a:t>re</a:t>
            </a:r>
            <a:r>
              <a:rPr lang="tr-TR" altLang="tr-TR" sz="2400">
                <a:solidFill>
                  <a:srgbClr val="000000"/>
                </a:solidFill>
              </a:rPr>
              <a:t> has a deeper understanding</a:t>
            </a:r>
            <a:r>
              <a:rPr lang="en-US" altLang="tr-TR" sz="2400">
                <a:solidFill>
                  <a:srgbClr val="000000"/>
                </a:solidFill>
              </a:rPr>
              <a:t>—not with a sophisticated, well-educated person from the city.</a:t>
            </a:r>
          </a:p>
          <a:p>
            <a:pPr eaLnBrk="1" hangingPunct="1">
              <a:buFontTx/>
              <a:buNone/>
            </a:pPr>
            <a:r>
              <a:rPr lang="en-US" altLang="tr-TR" sz="2400">
                <a:solidFill>
                  <a:srgbClr val="000000"/>
                </a:solidFill>
              </a:rPr>
              <a:t>2. </a:t>
            </a:r>
            <a:r>
              <a:rPr lang="tr-TR" altLang="tr-TR" sz="2400">
                <a:solidFill>
                  <a:srgbClr val="000000"/>
                </a:solidFill>
              </a:rPr>
              <a:t>C</a:t>
            </a:r>
            <a:r>
              <a:rPr lang="en-US" altLang="tr-TR" sz="2400">
                <a:solidFill>
                  <a:srgbClr val="000000"/>
                </a:solidFill>
              </a:rPr>
              <a:t>onnection with nature.</a:t>
            </a:r>
          </a:p>
          <a:p>
            <a:pPr eaLnBrk="1" hangingPunct="1">
              <a:buFontTx/>
              <a:buNone/>
            </a:pPr>
            <a:endParaRPr lang="en-US" altLang="tr-TR" sz="2400">
              <a:solidFill>
                <a:srgbClr val="000000"/>
              </a:solidFill>
            </a:endParaRPr>
          </a:p>
          <a:p>
            <a:pPr eaLnBrk="1" hangingPunct="1">
              <a:buFontTx/>
              <a:buNone/>
            </a:pPr>
            <a:r>
              <a:rPr lang="en-US" altLang="tr-TR" sz="2400">
                <a:solidFill>
                  <a:srgbClr val="000000"/>
                </a:solidFill>
              </a:rPr>
              <a:t>3. The use of one’s imagination is more important than rational (based on reason or fact) thought.</a:t>
            </a:r>
          </a:p>
          <a:p>
            <a:pPr eaLnBrk="1" hangingPunct="1">
              <a:buFontTx/>
              <a:buNone/>
            </a:pPr>
            <a:endParaRPr lang="en-US" altLang="tr-TR" sz="2400">
              <a:solidFill>
                <a:srgbClr val="000000"/>
              </a:solidFill>
            </a:endParaRPr>
          </a:p>
          <a:p>
            <a:pPr eaLnBrk="1" hangingPunct="1">
              <a:buFontTx/>
              <a:buNone/>
            </a:pPr>
            <a:r>
              <a:rPr lang="en-US" altLang="tr-TR" sz="2400">
                <a:solidFill>
                  <a:srgbClr val="000000"/>
                </a:solidFill>
              </a:rPr>
              <a:t>4. Subjectivity (personally biased) is more important than objectivity (unbiased).</a:t>
            </a:r>
            <a:endParaRPr lang="en-US" altLang="tr-TR">
              <a:solidFill>
                <a:srgbClr val="000000"/>
              </a:solidFill>
            </a:endParaRPr>
          </a:p>
          <a:p>
            <a:pPr eaLnBrk="1" hangingPunct="1">
              <a:buFontTx/>
              <a:buNone/>
            </a:pPr>
            <a:endParaRPr lang="en-US" altLang="tr-TR">
              <a:solidFill>
                <a:srgbClr val="000000"/>
              </a:solidFill>
            </a:endParaRPr>
          </a:p>
          <a:p>
            <a:pPr eaLnBrk="1" hangingPunct="1">
              <a:buFontTx/>
              <a:buNone/>
            </a:pPr>
            <a:endParaRPr lang="en-US" altLang="tr-TR" sz="2800">
              <a:solidFill>
                <a:srgbClr val="000000"/>
              </a:solidFill>
            </a:endParaRPr>
          </a:p>
        </p:txBody>
      </p:sp>
    </p:spTree>
  </p:cSld>
  <p:clrMapOvr>
    <a:masterClrMapping/>
  </p:clrMapOvr>
  <p:transition>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527C99FE-1B01-5BE2-EFCA-0736C3AE4DA4}"/>
              </a:ext>
            </a:extLst>
          </p:cNvPr>
          <p:cNvSpPr>
            <a:spLocks noGrp="1" noChangeArrowheads="1"/>
          </p:cNvSpPr>
          <p:nvPr>
            <p:ph idx="1"/>
          </p:nvPr>
        </p:nvSpPr>
        <p:spPr>
          <a:xfrm>
            <a:off x="609600" y="304800"/>
            <a:ext cx="7772400" cy="5334000"/>
          </a:xfrm>
        </p:spPr>
        <p:txBody>
          <a:bodyPr rtlCol="0">
            <a:normAutofit fontScale="92500" lnSpcReduction="10000"/>
          </a:bodyPr>
          <a:lstStyle/>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5. Knowledge is gained through reactions and subjective hunches rather than level-headed, objective, rational thought.</a:t>
            </a:r>
          </a:p>
          <a:p>
            <a:pPr marL="182880" indent="-182880" eaLnBrk="1" fontAlgn="auto" hangingPunct="1">
              <a:spcAft>
                <a:spcPts val="0"/>
              </a:spcAft>
              <a:buClr>
                <a:schemeClr val="accent1">
                  <a:lumMod val="75000"/>
                </a:schemeClr>
              </a:buClr>
              <a:buFont typeface="Wingdings 3" charset="2"/>
              <a:buChar char=""/>
              <a:defRPr/>
            </a:pPr>
            <a:endParaRPr lang="en-US" altLang="tr-TR" sz="2400" dirty="0">
              <a:solidFill>
                <a:srgbClr val="000000"/>
              </a:solidFill>
            </a:endParaRP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6. Nature is more important than art.</a:t>
            </a:r>
          </a:p>
          <a:p>
            <a:pPr marL="182880" indent="-182880" eaLnBrk="1" fontAlgn="auto" hangingPunct="1">
              <a:spcAft>
                <a:spcPts val="0"/>
              </a:spcAft>
              <a:buClr>
                <a:schemeClr val="accent1">
                  <a:lumMod val="75000"/>
                </a:schemeClr>
              </a:buClr>
              <a:buFontTx/>
              <a:buNone/>
              <a:defRPr/>
            </a:pPr>
            <a:endParaRPr lang="en-US" altLang="tr-TR" sz="2400" dirty="0">
              <a:solidFill>
                <a:srgbClr val="000000"/>
              </a:solidFill>
            </a:endParaRP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7. Experimental trial and error is a better process than the conventional scientific method.</a:t>
            </a:r>
          </a:p>
          <a:p>
            <a:pPr marL="182880" indent="-182880" eaLnBrk="1" fontAlgn="auto" hangingPunct="1">
              <a:spcAft>
                <a:spcPts val="0"/>
              </a:spcAft>
              <a:buClr>
                <a:schemeClr val="accent1">
                  <a:lumMod val="75000"/>
                </a:schemeClr>
              </a:buClr>
              <a:buFontTx/>
              <a:buNone/>
              <a:defRPr/>
            </a:pPr>
            <a:endParaRPr lang="en-US" altLang="tr-TR" sz="2400" dirty="0">
              <a:solidFill>
                <a:srgbClr val="000000"/>
              </a:solidFill>
            </a:endParaRP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8. Poetry should be spontaneous and full of emotion, not planned and straightforward.</a:t>
            </a:r>
          </a:p>
          <a:p>
            <a:pPr marL="182880" indent="-182880" eaLnBrk="1" fontAlgn="auto" hangingPunct="1">
              <a:spcAft>
                <a:spcPts val="0"/>
              </a:spcAft>
              <a:buClr>
                <a:schemeClr val="accent1">
                  <a:lumMod val="75000"/>
                </a:schemeClr>
              </a:buClr>
              <a:buFontTx/>
              <a:buNone/>
              <a:defRPr/>
            </a:pPr>
            <a:endParaRPr lang="en-US" altLang="tr-TR" sz="2400" dirty="0">
              <a:solidFill>
                <a:srgbClr val="000000"/>
              </a:solidFill>
            </a:endParaRP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9. Sensitivity, feelings, and spontaneity are more important than intellectualism.</a:t>
            </a:r>
          </a:p>
        </p:txBody>
      </p:sp>
    </p:spTree>
  </p:cSld>
  <p:clrMapOvr>
    <a:masterClrMapping/>
  </p:clrMapOvr>
  <p:transition>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8FE7BB99-EBAF-4DB6-A2F5-873B852809C3}"/>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tr-TR" altLang="tr-TR" dirty="0"/>
              <a:t>Neo-</a:t>
            </a:r>
            <a:r>
              <a:rPr lang="tr-TR" altLang="tr-TR" dirty="0" err="1"/>
              <a:t>classIcIsm</a:t>
            </a:r>
            <a:r>
              <a:rPr lang="tr-TR" altLang="tr-TR" dirty="0"/>
              <a:t>/</a:t>
            </a:r>
            <a:r>
              <a:rPr lang="en-US" altLang="tr-TR" dirty="0"/>
              <a:t>Age of Reason vs. Romantic Era</a:t>
            </a:r>
          </a:p>
        </p:txBody>
      </p:sp>
      <p:sp>
        <p:nvSpPr>
          <p:cNvPr id="26626" name="Rectangle 3">
            <a:extLst>
              <a:ext uri="{FF2B5EF4-FFF2-40B4-BE49-F238E27FC236}">
                <a16:creationId xmlns:a16="http://schemas.microsoft.com/office/drawing/2014/main" id="{3732DB23-23A5-E6F4-75A5-FC7FF218E745}"/>
              </a:ext>
            </a:extLst>
          </p:cNvPr>
          <p:cNvSpPr>
            <a:spLocks noGrp="1" noChangeArrowheads="1"/>
          </p:cNvSpPr>
          <p:nvPr>
            <p:ph sz="half" idx="1"/>
          </p:nvPr>
        </p:nvSpPr>
        <p:spPr>
          <a:xfrm>
            <a:off x="381000" y="1981200"/>
            <a:ext cx="4114800" cy="4343400"/>
          </a:xfrm>
        </p:spPr>
        <p:txBody>
          <a:bodyPr/>
          <a:lstStyle/>
          <a:p>
            <a:pPr eaLnBrk="1" hangingPunct="1">
              <a:buFontTx/>
              <a:buNone/>
            </a:pPr>
            <a:r>
              <a:rPr lang="en-US" altLang="tr-TR" u="sng"/>
              <a:t>In the Age of Reason, Writers stressed:</a:t>
            </a:r>
            <a:endParaRPr lang="en-US" altLang="tr-TR"/>
          </a:p>
          <a:p>
            <a:pPr eaLnBrk="1" hangingPunct="1"/>
            <a:r>
              <a:rPr lang="en-US" altLang="tr-TR"/>
              <a:t>Reason and Judgement</a:t>
            </a:r>
          </a:p>
          <a:p>
            <a:pPr eaLnBrk="1" hangingPunct="1"/>
            <a:r>
              <a:rPr lang="en-US" altLang="tr-TR"/>
              <a:t>Concern with the universal experience</a:t>
            </a:r>
          </a:p>
          <a:p>
            <a:pPr eaLnBrk="1" hangingPunct="1"/>
            <a:r>
              <a:rPr lang="en-US" altLang="tr-TR"/>
              <a:t>The value of society as a whole</a:t>
            </a:r>
          </a:p>
          <a:p>
            <a:pPr eaLnBrk="1" hangingPunct="1"/>
            <a:r>
              <a:rPr lang="en-US" altLang="tr-TR"/>
              <a:t>The value of rules</a:t>
            </a:r>
          </a:p>
          <a:p>
            <a:pPr eaLnBrk="1" hangingPunct="1">
              <a:buFontTx/>
              <a:buNone/>
            </a:pPr>
            <a:endParaRPr lang="en-US" altLang="tr-TR"/>
          </a:p>
        </p:txBody>
      </p:sp>
      <p:sp>
        <p:nvSpPr>
          <p:cNvPr id="26627" name="Rectangle 4">
            <a:extLst>
              <a:ext uri="{FF2B5EF4-FFF2-40B4-BE49-F238E27FC236}">
                <a16:creationId xmlns:a16="http://schemas.microsoft.com/office/drawing/2014/main" id="{3861774A-EB57-08D9-CA96-C52CB33A6585}"/>
              </a:ext>
            </a:extLst>
          </p:cNvPr>
          <p:cNvSpPr>
            <a:spLocks noGrp="1" noChangeArrowheads="1"/>
          </p:cNvSpPr>
          <p:nvPr>
            <p:ph sz="half" idx="2"/>
          </p:nvPr>
        </p:nvSpPr>
        <p:spPr>
          <a:xfrm>
            <a:off x="4419600" y="1905000"/>
            <a:ext cx="4495800" cy="4419600"/>
          </a:xfrm>
        </p:spPr>
        <p:txBody>
          <a:bodyPr/>
          <a:lstStyle/>
          <a:p>
            <a:pPr eaLnBrk="1" hangingPunct="1">
              <a:buFontTx/>
              <a:buNone/>
            </a:pPr>
            <a:r>
              <a:rPr lang="en-US" altLang="tr-TR" u="sng"/>
              <a:t>In the Romantic Era, Writers stressed:</a:t>
            </a:r>
          </a:p>
          <a:p>
            <a:pPr eaLnBrk="1" hangingPunct="1"/>
            <a:r>
              <a:rPr lang="en-US" altLang="tr-TR"/>
              <a:t>Imagination and Emotion</a:t>
            </a:r>
          </a:p>
          <a:p>
            <a:pPr eaLnBrk="1" hangingPunct="1"/>
            <a:r>
              <a:rPr lang="en-US" altLang="tr-TR"/>
              <a:t>Concern with the particular experience</a:t>
            </a:r>
          </a:p>
          <a:p>
            <a:pPr eaLnBrk="1" hangingPunct="1"/>
            <a:r>
              <a:rPr lang="en-US" altLang="tr-TR"/>
              <a:t>The value of the individual human being</a:t>
            </a:r>
          </a:p>
          <a:p>
            <a:pPr eaLnBrk="1" hangingPunct="1"/>
            <a:r>
              <a:rPr lang="en-US" altLang="tr-TR"/>
              <a:t>The value of freedom</a:t>
            </a:r>
          </a:p>
        </p:txBody>
      </p:sp>
    </p:spTree>
  </p:cSld>
  <p:clrMapOvr>
    <a:masterClrMapping/>
  </p:clrMapOvr>
  <p:transition>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282505-B994-9914-2C8B-D8319E3CEBA9}"/>
              </a:ext>
            </a:extLst>
          </p:cNvPr>
          <p:cNvSpPr>
            <a:spLocks noGrp="1"/>
          </p:cNvSpPr>
          <p:nvPr>
            <p:ph type="title"/>
          </p:nvPr>
        </p:nvSpPr>
        <p:spPr/>
        <p:txBody>
          <a:bodyPr/>
          <a:lstStyle/>
          <a:p>
            <a:endParaRPr lang="tr-TR"/>
          </a:p>
        </p:txBody>
      </p:sp>
      <p:sp>
        <p:nvSpPr>
          <p:cNvPr id="4" name="İçerik Yer Tutucusu 3">
            <a:extLst>
              <a:ext uri="{FF2B5EF4-FFF2-40B4-BE49-F238E27FC236}">
                <a16:creationId xmlns:a16="http://schemas.microsoft.com/office/drawing/2014/main" id="{1749EE3C-C604-5E80-27DD-B4BBA802CD68}"/>
              </a:ext>
            </a:extLst>
          </p:cNvPr>
          <p:cNvSpPr>
            <a:spLocks noGrp="1"/>
          </p:cNvSpPr>
          <p:nvPr>
            <p:ph sz="half" idx="2"/>
          </p:nvPr>
        </p:nvSpPr>
        <p:spPr/>
        <p:txBody>
          <a:bodyPr/>
          <a:lstStyle/>
          <a:p>
            <a:endParaRPr lang="tr-TR"/>
          </a:p>
        </p:txBody>
      </p:sp>
      <p:pic>
        <p:nvPicPr>
          <p:cNvPr id="5" name="Content Placeholder 4">
            <a:extLst>
              <a:ext uri="{FF2B5EF4-FFF2-40B4-BE49-F238E27FC236}">
                <a16:creationId xmlns:a16="http://schemas.microsoft.com/office/drawing/2014/main" id="{3805F11E-E68A-29C6-B3DC-DEB2CECCC240}"/>
              </a:ext>
            </a:extLst>
          </p:cNvPr>
          <p:cNvPicPr>
            <a:picLocks noGrp="1" noChangeAspect="1"/>
          </p:cNvPicPr>
          <p:nvPr>
            <p:ph sz="half" idx="1"/>
          </p:nvPr>
        </p:nvPicPr>
        <p:blipFill>
          <a:blip r:embed="rId2"/>
          <a:stretch>
            <a:fillRect/>
          </a:stretch>
        </p:blipFill>
        <p:spPr>
          <a:xfrm>
            <a:off x="952500" y="799054"/>
            <a:ext cx="7239000" cy="5550498"/>
          </a:xfrm>
          <a:prstGeom prst="rect">
            <a:avLst/>
          </a:prstGeom>
        </p:spPr>
      </p:pic>
    </p:spTree>
    <p:extLst>
      <p:ext uri="{BB962C8B-B14F-4D97-AF65-F5344CB8AC3E}">
        <p14:creationId xmlns:p14="http://schemas.microsoft.com/office/powerpoint/2010/main" val="2178275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70BE8D36-9FE4-D53A-F0C1-EB8EB7E0AE16}"/>
              </a:ext>
            </a:extLst>
          </p:cNvPr>
          <p:cNvSpPr>
            <a:spLocks noGrp="1"/>
          </p:cNvSpPr>
          <p:nvPr>
            <p:ph type="title"/>
          </p:nvPr>
        </p:nvSpPr>
        <p:spPr/>
        <p:txBody>
          <a:bodyPr/>
          <a:lstStyle/>
          <a:p>
            <a:r>
              <a:rPr lang="tr-TR" dirty="0" err="1"/>
              <a:t>Pre-romantıcs</a:t>
            </a:r>
            <a:endParaRPr lang="tr-TR" dirty="0"/>
          </a:p>
        </p:txBody>
      </p:sp>
      <p:sp>
        <p:nvSpPr>
          <p:cNvPr id="6" name="İçerik Yer Tutucusu 5">
            <a:extLst>
              <a:ext uri="{FF2B5EF4-FFF2-40B4-BE49-F238E27FC236}">
                <a16:creationId xmlns:a16="http://schemas.microsoft.com/office/drawing/2014/main" id="{10F27A36-3949-6930-CE6F-8B0766418CC0}"/>
              </a:ext>
            </a:extLst>
          </p:cNvPr>
          <p:cNvSpPr>
            <a:spLocks noGrp="1"/>
          </p:cNvSpPr>
          <p:nvPr>
            <p:ph idx="1"/>
          </p:nvPr>
        </p:nvSpPr>
        <p:spPr>
          <a:xfrm>
            <a:off x="685800" y="2120900"/>
            <a:ext cx="7772400" cy="4252912"/>
          </a:xfrm>
        </p:spPr>
        <p:txBody>
          <a:bodyPr/>
          <a:lstStyle/>
          <a:p>
            <a:pPr algn="l"/>
            <a:r>
              <a:rPr lang="en-US" dirty="0"/>
              <a:t>The most important constituents of </a:t>
            </a:r>
            <a:r>
              <a:rPr lang="en-US" dirty="0" err="1"/>
              <a:t>preromanticism</a:t>
            </a:r>
            <a:r>
              <a:rPr lang="en-US" dirty="0"/>
              <a:t> are the </a:t>
            </a:r>
            <a:r>
              <a:rPr lang="en-US" b="1" dirty="0"/>
              <a:t>Sturm und </a:t>
            </a:r>
            <a:r>
              <a:rPr lang="en-US" b="1" dirty="0" err="1"/>
              <a:t>Drang</a:t>
            </a:r>
            <a:r>
              <a:rPr lang="en-US" b="1" dirty="0"/>
              <a:t> </a:t>
            </a:r>
            <a:r>
              <a:rPr lang="en-US" dirty="0"/>
              <a:t>phase of German literature: (J</a:t>
            </a:r>
            <a:r>
              <a:rPr lang="tr-TR" b="0" i="0" dirty="0" err="1">
                <a:solidFill>
                  <a:srgbClr val="202124"/>
                </a:solidFill>
                <a:effectLst/>
                <a:latin typeface="arial" panose="020B0604020202020204" pitchFamily="34" charset="0"/>
              </a:rPr>
              <a:t>ean-Jacques</a:t>
            </a:r>
            <a:r>
              <a:rPr lang="tr-TR" b="0" i="0" dirty="0">
                <a:solidFill>
                  <a:srgbClr val="202124"/>
                </a:solidFill>
                <a:effectLst/>
                <a:latin typeface="arial" panose="020B0604020202020204" pitchFamily="34" charset="0"/>
              </a:rPr>
              <a:t> Rousseau </a:t>
            </a:r>
            <a:r>
              <a:rPr lang="tr-TR" b="0" i="0" dirty="0" err="1">
                <a:solidFill>
                  <a:srgbClr val="202124"/>
                </a:solidFill>
                <a:effectLst/>
                <a:latin typeface="arial" panose="020B0604020202020204" pitchFamily="34" charset="0"/>
              </a:rPr>
              <a:t>and</a:t>
            </a:r>
            <a:r>
              <a:rPr lang="tr-TR" b="0" i="0" dirty="0">
                <a:solidFill>
                  <a:srgbClr val="202124"/>
                </a:solidFill>
                <a:effectLst/>
                <a:latin typeface="arial" panose="020B0604020202020204" pitchFamily="34" charset="0"/>
              </a:rPr>
              <a:t> </a:t>
            </a:r>
            <a:r>
              <a:rPr lang="tr-TR" b="0" i="0" dirty="0" err="1">
                <a:solidFill>
                  <a:srgbClr val="202124"/>
                </a:solidFill>
                <a:effectLst/>
                <a:latin typeface="arial" panose="020B0604020202020204" pitchFamily="34" charset="0"/>
              </a:rPr>
              <a:t>the</a:t>
            </a:r>
            <a:r>
              <a:rPr lang="tr-TR" b="0" i="0" dirty="0">
                <a:solidFill>
                  <a:srgbClr val="202124"/>
                </a:solidFill>
                <a:effectLst/>
                <a:latin typeface="arial" panose="020B0604020202020204" pitchFamily="34" charset="0"/>
              </a:rPr>
              <a:t> </a:t>
            </a:r>
            <a:r>
              <a:rPr lang="tr-TR" b="0" i="0" dirty="0" err="1">
                <a:solidFill>
                  <a:srgbClr val="202124"/>
                </a:solidFill>
                <a:effectLst/>
                <a:latin typeface="arial" panose="020B0604020202020204" pitchFamily="34" charset="0"/>
              </a:rPr>
              <a:t>expression</a:t>
            </a:r>
            <a:r>
              <a:rPr lang="tr-TR" b="0" i="0" dirty="0">
                <a:solidFill>
                  <a:srgbClr val="202124"/>
                </a:solidFill>
                <a:effectLst/>
                <a:latin typeface="arial" panose="020B0604020202020204" pitchFamily="34" charset="0"/>
              </a:rPr>
              <a:t> of </a:t>
            </a:r>
            <a:r>
              <a:rPr lang="tr-TR" b="0" i="0" dirty="0" err="1">
                <a:solidFill>
                  <a:srgbClr val="202124"/>
                </a:solidFill>
                <a:effectLst/>
                <a:latin typeface="arial" panose="020B0604020202020204" pitchFamily="34" charset="0"/>
              </a:rPr>
              <a:t>emotional</a:t>
            </a:r>
            <a:r>
              <a:rPr lang="tr-TR" b="0" i="0" dirty="0">
                <a:solidFill>
                  <a:srgbClr val="202124"/>
                </a:solidFill>
                <a:effectLst/>
                <a:latin typeface="arial" panose="020B0604020202020204" pitchFamily="34" charset="0"/>
              </a:rPr>
              <a:t> </a:t>
            </a:r>
            <a:r>
              <a:rPr lang="tr-TR" b="0" i="0" u="none" strike="noStrike" dirty="0">
                <a:solidFill>
                  <a:srgbClr val="202124"/>
                </a:solidFill>
                <a:effectLst/>
                <a:latin typeface="arial" panose="020B0604020202020204" pitchFamily="34" charset="0"/>
                <a:hlinkClick r:id="rId2"/>
              </a:rPr>
              <a:t>unrest</a:t>
            </a:r>
            <a:r>
              <a:rPr lang="tr-TR" b="0" i="0" dirty="0">
                <a:solidFill>
                  <a:srgbClr val="202124"/>
                </a:solidFill>
                <a:effectLst/>
                <a:latin typeface="arial" panose="020B0604020202020204" pitchFamily="34" charset="0"/>
              </a:rPr>
              <a:t> </a:t>
            </a:r>
            <a:r>
              <a:rPr lang="tr-TR" b="0" i="0" dirty="0" err="1">
                <a:solidFill>
                  <a:srgbClr val="202124"/>
                </a:solidFill>
                <a:effectLst/>
                <a:latin typeface="arial" panose="020B0604020202020204" pitchFamily="34" charset="0"/>
              </a:rPr>
              <a:t>and</a:t>
            </a:r>
            <a:r>
              <a:rPr lang="tr-TR" b="0" i="0" dirty="0">
                <a:solidFill>
                  <a:srgbClr val="202124"/>
                </a:solidFill>
                <a:effectLst/>
                <a:latin typeface="arial" panose="020B0604020202020204" pitchFamily="34" charset="0"/>
              </a:rPr>
              <a:t> a </a:t>
            </a:r>
            <a:r>
              <a:rPr lang="tr-TR" b="0" i="0" u="none" strike="noStrike" dirty="0">
                <a:solidFill>
                  <a:srgbClr val="202124"/>
                </a:solidFill>
                <a:effectLst/>
                <a:latin typeface="arial" panose="020B0604020202020204" pitchFamily="34" charset="0"/>
                <a:hlinkClick r:id="rId3"/>
              </a:rPr>
              <a:t>rejection</a:t>
            </a:r>
            <a:r>
              <a:rPr lang="tr-TR" b="0" i="0" dirty="0">
                <a:solidFill>
                  <a:srgbClr val="202124"/>
                </a:solidFill>
                <a:effectLst/>
                <a:latin typeface="arial" panose="020B0604020202020204" pitchFamily="34" charset="0"/>
              </a:rPr>
              <a:t> of </a:t>
            </a:r>
            <a:r>
              <a:rPr lang="tr-TR" b="0" i="0" u="none" strike="noStrike" dirty="0">
                <a:solidFill>
                  <a:srgbClr val="202124"/>
                </a:solidFill>
                <a:effectLst/>
                <a:latin typeface="arial" panose="020B0604020202020204" pitchFamily="34" charset="0"/>
                <a:hlinkClick r:id="rId4"/>
              </a:rPr>
              <a:t>neoclassical</a:t>
            </a:r>
            <a:r>
              <a:rPr lang="tr-TR" b="0" i="0" dirty="0">
                <a:solidFill>
                  <a:srgbClr val="202124"/>
                </a:solidFill>
                <a:effectLst/>
                <a:latin typeface="arial" panose="020B0604020202020204" pitchFamily="34" charset="0"/>
              </a:rPr>
              <a:t> </a:t>
            </a:r>
            <a:r>
              <a:rPr lang="tr-TR" b="0" i="0" dirty="0" err="1">
                <a:solidFill>
                  <a:srgbClr val="202124"/>
                </a:solidFill>
                <a:effectLst/>
                <a:latin typeface="arial" panose="020B0604020202020204" pitchFamily="34" charset="0"/>
              </a:rPr>
              <a:t>literary</a:t>
            </a:r>
            <a:r>
              <a:rPr lang="tr-TR" b="0" i="0" dirty="0">
                <a:solidFill>
                  <a:srgbClr val="202124"/>
                </a:solidFill>
                <a:effectLst/>
                <a:latin typeface="arial" panose="020B0604020202020204" pitchFamily="34" charset="0"/>
              </a:rPr>
              <a:t> </a:t>
            </a:r>
            <a:r>
              <a:rPr lang="tr-TR" b="0" i="0" dirty="0" err="1">
                <a:solidFill>
                  <a:srgbClr val="202124"/>
                </a:solidFill>
                <a:effectLst/>
                <a:latin typeface="arial" panose="020B0604020202020204" pitchFamily="34" charset="0"/>
              </a:rPr>
              <a:t>norms</a:t>
            </a:r>
            <a:r>
              <a:rPr lang="tr-TR" dirty="0">
                <a:solidFill>
                  <a:srgbClr val="202124"/>
                </a:solidFill>
                <a:latin typeface="arial" panose="020B0604020202020204" pitchFamily="34" charset="0"/>
              </a:rPr>
              <a:t>).</a:t>
            </a:r>
          </a:p>
          <a:p>
            <a:pPr algn="l"/>
            <a:r>
              <a:rPr lang="en-US" dirty="0"/>
              <a:t>the primitivism of Jean-Jacques Rousseau and of </a:t>
            </a:r>
            <a:r>
              <a:rPr lang="en-US" b="1" dirty="0" err="1"/>
              <a:t>Ossianism</a:t>
            </a:r>
            <a:r>
              <a:rPr lang="en-US" dirty="0"/>
              <a:t>;</a:t>
            </a:r>
          </a:p>
          <a:p>
            <a:pPr algn="l"/>
            <a:r>
              <a:rPr lang="en-US" dirty="0"/>
              <a:t> the cult of sensibility in the </a:t>
            </a:r>
            <a:r>
              <a:rPr lang="en-US" b="1" dirty="0"/>
              <a:t>sentimental novel</a:t>
            </a:r>
            <a:r>
              <a:rPr lang="en-US" dirty="0"/>
              <a:t>; </a:t>
            </a:r>
          </a:p>
          <a:p>
            <a:pPr algn="l"/>
            <a:r>
              <a:rPr lang="en-US" dirty="0"/>
              <a:t>the taste for the sublime and the picturesque in landscape; </a:t>
            </a:r>
          </a:p>
          <a:p>
            <a:pPr algn="l"/>
            <a:r>
              <a:rPr lang="en-US" dirty="0"/>
              <a:t>the sensationalism of the early </a:t>
            </a:r>
            <a:r>
              <a:rPr lang="en-US" b="1" dirty="0"/>
              <a:t>Gothic novels</a:t>
            </a:r>
            <a:r>
              <a:rPr lang="en-US" dirty="0"/>
              <a:t>; </a:t>
            </a:r>
          </a:p>
          <a:p>
            <a:pPr algn="l"/>
            <a:r>
              <a:rPr lang="en-US" dirty="0"/>
              <a:t>the </a:t>
            </a:r>
            <a:r>
              <a:rPr lang="en-US" b="1" dirty="0"/>
              <a:t>melancholy</a:t>
            </a:r>
            <a:r>
              <a:rPr lang="en-US" dirty="0"/>
              <a:t> of English </a:t>
            </a:r>
            <a:r>
              <a:rPr lang="en-US" b="1" dirty="0"/>
              <a:t>graveyard poetry</a:t>
            </a:r>
            <a:r>
              <a:rPr lang="en-US" dirty="0"/>
              <a:t>; and the revival of interest in </a:t>
            </a:r>
            <a:r>
              <a:rPr lang="en-US" b="1" dirty="0"/>
              <a:t>old ballads and romances</a:t>
            </a:r>
            <a:r>
              <a:rPr lang="en-US" dirty="0"/>
              <a:t>. </a:t>
            </a:r>
          </a:p>
          <a:p>
            <a:pPr algn="l"/>
            <a:r>
              <a:rPr lang="tr-TR" dirty="0"/>
              <a:t>Robert </a:t>
            </a:r>
            <a:r>
              <a:rPr lang="tr-TR" dirty="0" err="1"/>
              <a:t>Burns</a:t>
            </a:r>
            <a:r>
              <a:rPr lang="tr-TR" dirty="0"/>
              <a:t> p.146</a:t>
            </a:r>
            <a:endParaRPr lang="en-GB" dirty="0"/>
          </a:p>
          <a:p>
            <a:endParaRPr lang="tr-TR" dirty="0"/>
          </a:p>
        </p:txBody>
      </p:sp>
    </p:spTree>
    <p:extLst>
      <p:ext uri="{BB962C8B-B14F-4D97-AF65-F5344CB8AC3E}">
        <p14:creationId xmlns:p14="http://schemas.microsoft.com/office/powerpoint/2010/main" val="38501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92966F-CF3D-A072-7551-2D5B007007AE}"/>
              </a:ext>
            </a:extLst>
          </p:cNvPr>
          <p:cNvSpPr>
            <a:spLocks noGrp="1"/>
          </p:cNvSpPr>
          <p:nvPr>
            <p:ph type="title"/>
          </p:nvPr>
        </p:nvSpPr>
        <p:spPr>
          <a:xfrm>
            <a:off x="685800" y="484189"/>
            <a:ext cx="7772400" cy="811212"/>
          </a:xfrm>
        </p:spPr>
        <p:txBody>
          <a:bodyPr/>
          <a:lstStyle/>
          <a:p>
            <a:r>
              <a:rPr lang="tr-TR" dirty="0"/>
              <a:t>Robert </a:t>
            </a:r>
            <a:r>
              <a:rPr lang="tr-TR" dirty="0" err="1"/>
              <a:t>burns</a:t>
            </a:r>
            <a:endParaRPr lang="tr-TR" dirty="0"/>
          </a:p>
        </p:txBody>
      </p:sp>
      <p:sp>
        <p:nvSpPr>
          <p:cNvPr id="3" name="İçerik Yer Tutucusu 2">
            <a:extLst>
              <a:ext uri="{FF2B5EF4-FFF2-40B4-BE49-F238E27FC236}">
                <a16:creationId xmlns:a16="http://schemas.microsoft.com/office/drawing/2014/main" id="{B9DBDE07-1706-EB36-72C6-98CB90CFC21B}"/>
              </a:ext>
            </a:extLst>
          </p:cNvPr>
          <p:cNvSpPr>
            <a:spLocks noGrp="1"/>
          </p:cNvSpPr>
          <p:nvPr>
            <p:ph idx="1"/>
          </p:nvPr>
        </p:nvSpPr>
        <p:spPr>
          <a:xfrm>
            <a:off x="636270" y="1082040"/>
            <a:ext cx="7806690" cy="4693919"/>
          </a:xfrm>
        </p:spPr>
        <p:txBody>
          <a:bodyPr/>
          <a:lstStyle/>
          <a:p>
            <a:r>
              <a:rPr lang="tr-TR" dirty="0" err="1"/>
              <a:t>Scottish</a:t>
            </a:r>
            <a:r>
              <a:rPr lang="tr-TR" dirty="0"/>
              <a:t> </a:t>
            </a:r>
            <a:r>
              <a:rPr lang="tr-TR" dirty="0" err="1"/>
              <a:t>tradition</a:t>
            </a:r>
            <a:r>
              <a:rPr lang="tr-TR" dirty="0"/>
              <a:t>, </a:t>
            </a:r>
          </a:p>
          <a:p>
            <a:r>
              <a:rPr lang="tr-TR" dirty="0" err="1"/>
              <a:t>Scottish</a:t>
            </a:r>
            <a:r>
              <a:rPr lang="tr-TR" dirty="0"/>
              <a:t> </a:t>
            </a:r>
            <a:r>
              <a:rPr lang="tr-TR" dirty="0" err="1"/>
              <a:t>folklore</a:t>
            </a:r>
            <a:r>
              <a:rPr lang="tr-TR" dirty="0"/>
              <a:t> </a:t>
            </a:r>
            <a:r>
              <a:rPr lang="tr-TR" dirty="0" err="1"/>
              <a:t>and</a:t>
            </a:r>
            <a:r>
              <a:rPr lang="tr-TR" dirty="0"/>
              <a:t> </a:t>
            </a:r>
            <a:r>
              <a:rPr lang="tr-TR" dirty="0" err="1"/>
              <a:t>songs</a:t>
            </a:r>
            <a:endParaRPr lang="tr-TR" dirty="0"/>
          </a:p>
          <a:p>
            <a:r>
              <a:rPr lang="tr-TR" dirty="0" err="1"/>
              <a:t>Scottish</a:t>
            </a:r>
            <a:r>
              <a:rPr lang="tr-TR" dirty="0"/>
              <a:t> </a:t>
            </a:r>
            <a:r>
              <a:rPr lang="tr-TR" dirty="0" err="1"/>
              <a:t>dialect</a:t>
            </a:r>
            <a:endParaRPr lang="tr-TR" dirty="0"/>
          </a:p>
          <a:p>
            <a:r>
              <a:rPr lang="tr-TR" dirty="0" err="1"/>
              <a:t>Spontaneous</a:t>
            </a:r>
            <a:r>
              <a:rPr lang="tr-TR" dirty="0"/>
              <a:t> </a:t>
            </a:r>
            <a:r>
              <a:rPr lang="tr-TR" dirty="0" err="1"/>
              <a:t>overflow</a:t>
            </a:r>
            <a:r>
              <a:rPr lang="tr-TR" dirty="0"/>
              <a:t> of his </a:t>
            </a:r>
            <a:r>
              <a:rPr lang="tr-TR" dirty="0" err="1"/>
              <a:t>native</a:t>
            </a:r>
            <a:r>
              <a:rPr lang="tr-TR" dirty="0"/>
              <a:t> </a:t>
            </a:r>
            <a:r>
              <a:rPr lang="tr-TR" dirty="0" err="1"/>
              <a:t>feelings</a:t>
            </a:r>
            <a:r>
              <a:rPr lang="tr-TR" dirty="0"/>
              <a:t> in an </a:t>
            </a:r>
            <a:r>
              <a:rPr lang="tr-TR" dirty="0" err="1"/>
              <a:t>undisciplined</a:t>
            </a:r>
            <a:r>
              <a:rPr lang="tr-TR" dirty="0"/>
              <a:t> </a:t>
            </a:r>
            <a:r>
              <a:rPr lang="tr-TR" dirty="0" err="1"/>
              <a:t>energy</a:t>
            </a:r>
            <a:r>
              <a:rPr lang="tr-TR" dirty="0"/>
              <a:t> </a:t>
            </a:r>
            <a:r>
              <a:rPr lang="tr-TR" dirty="0" err="1"/>
              <a:t>and</a:t>
            </a:r>
            <a:r>
              <a:rPr lang="tr-TR" dirty="0"/>
              <a:t> </a:t>
            </a:r>
            <a:r>
              <a:rPr lang="tr-TR" dirty="0" err="1"/>
              <a:t>rustic</a:t>
            </a:r>
            <a:r>
              <a:rPr lang="tr-TR" dirty="0"/>
              <a:t> </a:t>
            </a:r>
            <a:r>
              <a:rPr lang="tr-TR" dirty="0" err="1"/>
              <a:t>simplicity</a:t>
            </a:r>
            <a:endParaRPr lang="tr-TR" dirty="0"/>
          </a:p>
          <a:p>
            <a:r>
              <a:rPr lang="tr-TR" dirty="0" err="1"/>
              <a:t>Caledonia’s</a:t>
            </a:r>
            <a:r>
              <a:rPr lang="tr-TR" dirty="0"/>
              <a:t> </a:t>
            </a:r>
            <a:r>
              <a:rPr lang="tr-TR" dirty="0" err="1"/>
              <a:t>Bard</a:t>
            </a:r>
            <a:r>
              <a:rPr lang="tr-TR" dirty="0"/>
              <a:t>- </a:t>
            </a:r>
            <a:r>
              <a:rPr lang="tr-TR" dirty="0" err="1"/>
              <a:t>national</a:t>
            </a:r>
            <a:r>
              <a:rPr lang="tr-TR" dirty="0"/>
              <a:t> </a:t>
            </a:r>
            <a:r>
              <a:rPr lang="tr-TR" dirty="0" err="1"/>
              <a:t>identity</a:t>
            </a:r>
            <a:r>
              <a:rPr lang="tr-TR" dirty="0"/>
              <a:t>, </a:t>
            </a:r>
            <a:r>
              <a:rPr lang="tr-TR" dirty="0" err="1"/>
              <a:t>the</a:t>
            </a:r>
            <a:r>
              <a:rPr lang="tr-TR" dirty="0"/>
              <a:t> </a:t>
            </a:r>
            <a:r>
              <a:rPr lang="tr-TR" dirty="0" err="1"/>
              <a:t>bard</a:t>
            </a:r>
            <a:r>
              <a:rPr lang="tr-TR" dirty="0"/>
              <a:t> of </a:t>
            </a:r>
            <a:r>
              <a:rPr lang="tr-TR" dirty="0" err="1"/>
              <a:t>Scots</a:t>
            </a:r>
            <a:r>
              <a:rPr lang="tr-TR" dirty="0"/>
              <a:t> </a:t>
            </a:r>
            <a:r>
              <a:rPr lang="tr-TR" dirty="0" err="1"/>
              <a:t>nationalisö</a:t>
            </a:r>
            <a:endParaRPr lang="tr-TR" dirty="0"/>
          </a:p>
          <a:p>
            <a:r>
              <a:rPr lang="en-US" dirty="0"/>
              <a:t>Because of its use of Scots dialect, the language spoken by most eighteenth-century</a:t>
            </a:r>
            <a:r>
              <a:rPr lang="tr-TR" dirty="0"/>
              <a:t> </a:t>
            </a:r>
            <a:r>
              <a:rPr lang="en-US" dirty="0"/>
              <a:t>Scottish people (lower and upper class alike), and because, in addition, of its lyricism</a:t>
            </a:r>
            <a:r>
              <a:rPr lang="tr-TR" dirty="0"/>
              <a:t> </a:t>
            </a:r>
            <a:r>
              <a:rPr lang="en-US" dirty="0"/>
              <a:t>and engagement with folk culture, </a:t>
            </a:r>
            <a:r>
              <a:rPr lang="en-US" dirty="0" err="1"/>
              <a:t>Burns's</a:t>
            </a:r>
            <a:r>
              <a:rPr lang="en-US" dirty="0"/>
              <a:t> verse is often said to anticipate William</a:t>
            </a:r>
            <a:r>
              <a:rPr lang="tr-TR" dirty="0"/>
              <a:t> </a:t>
            </a:r>
            <a:r>
              <a:rPr lang="en-US" dirty="0"/>
              <a:t>Wordsworth's idea of a poetry founded on "a selection of language really used by</a:t>
            </a:r>
            <a:r>
              <a:rPr lang="tr-TR" dirty="0"/>
              <a:t> </a:t>
            </a:r>
            <a:r>
              <a:rPr lang="en-US" dirty="0"/>
              <a:t>men.”</a:t>
            </a:r>
          </a:p>
          <a:p>
            <a:r>
              <a:rPr lang="en-US" dirty="0"/>
              <a:t> They include brilliant satire in a variety of modes, a number of fine</a:t>
            </a:r>
            <a:r>
              <a:rPr lang="tr-TR" dirty="0"/>
              <a:t> </a:t>
            </a:r>
            <a:r>
              <a:rPr lang="en-US" dirty="0"/>
              <a:t>verse epistles to friends and fellow poets, and one masterpiece of mock-heroic (or at</a:t>
            </a:r>
            <a:r>
              <a:rPr lang="tr-TR" dirty="0"/>
              <a:t> </a:t>
            </a:r>
            <a:r>
              <a:rPr lang="en-US" dirty="0"/>
              <a:t>any rate seriocomic) narrative, "Ta</a:t>
            </a:r>
            <a:r>
              <a:rPr lang="tr-TR" dirty="0"/>
              <a:t>m</a:t>
            </a:r>
            <a:r>
              <a:rPr lang="en-US" dirty="0"/>
              <a:t> o' </a:t>
            </a:r>
            <a:r>
              <a:rPr lang="en-US" dirty="0" err="1"/>
              <a:t>Shanter</a:t>
            </a:r>
            <a:r>
              <a:rPr lang="en-US" dirty="0"/>
              <a:t>.</a:t>
            </a:r>
            <a:r>
              <a:rPr lang="tr-TR" dirty="0"/>
              <a:t> P.156</a:t>
            </a:r>
            <a:endParaRPr lang="en-GB" dirty="0"/>
          </a:p>
          <a:p>
            <a:endParaRPr lang="tr-TR" dirty="0"/>
          </a:p>
        </p:txBody>
      </p:sp>
    </p:spTree>
    <p:extLst>
      <p:ext uri="{BB962C8B-B14F-4D97-AF65-F5344CB8AC3E}">
        <p14:creationId xmlns:p14="http://schemas.microsoft.com/office/powerpoint/2010/main" val="3080282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393156-96AD-A8A6-2122-3C35B9DC3A16}"/>
              </a:ext>
            </a:extLst>
          </p:cNvPr>
          <p:cNvSpPr>
            <a:spLocks noGrp="1"/>
          </p:cNvSpPr>
          <p:nvPr>
            <p:ph type="title"/>
          </p:nvPr>
        </p:nvSpPr>
        <p:spPr/>
        <p:txBody>
          <a:bodyPr/>
          <a:lstStyle/>
          <a:p>
            <a:r>
              <a:rPr lang="tr-TR" dirty="0"/>
              <a:t>«</a:t>
            </a:r>
            <a:r>
              <a:rPr lang="tr-TR" dirty="0" err="1"/>
              <a:t>To</a:t>
            </a:r>
            <a:r>
              <a:rPr lang="tr-TR" dirty="0"/>
              <a:t> a Mouse»</a:t>
            </a:r>
          </a:p>
        </p:txBody>
      </p:sp>
      <p:sp>
        <p:nvSpPr>
          <p:cNvPr id="3" name="İçerik Yer Tutucusu 2">
            <a:extLst>
              <a:ext uri="{FF2B5EF4-FFF2-40B4-BE49-F238E27FC236}">
                <a16:creationId xmlns:a16="http://schemas.microsoft.com/office/drawing/2014/main" id="{08B7FB8B-3AEB-0EAC-52B6-36EAD1DA109B}"/>
              </a:ext>
            </a:extLst>
          </p:cNvPr>
          <p:cNvSpPr>
            <a:spLocks noGrp="1"/>
          </p:cNvSpPr>
          <p:nvPr>
            <p:ph idx="1"/>
          </p:nvPr>
        </p:nvSpPr>
        <p:spPr/>
        <p:txBody>
          <a:bodyPr/>
          <a:lstStyle/>
          <a:p>
            <a:pPr marL="0" indent="0" algn="l" fontAlgn="base">
              <a:lnSpc>
                <a:spcPct val="100000"/>
              </a:lnSpc>
              <a:buNone/>
            </a:pPr>
            <a:r>
              <a:rPr lang="tr-TR" sz="1600" b="0" i="0" dirty="0" err="1">
                <a:solidFill>
                  <a:srgbClr val="000000"/>
                </a:solidFill>
                <a:effectLst/>
                <a:latin typeface="adobe-garamond-pro"/>
              </a:rPr>
              <a:t>Wee</a:t>
            </a:r>
            <a:r>
              <a:rPr lang="tr-TR" sz="1600" b="0" i="0" dirty="0">
                <a:solidFill>
                  <a:srgbClr val="000000"/>
                </a:solidFill>
                <a:effectLst/>
                <a:latin typeface="adobe-garamond-pro"/>
              </a:rPr>
              <a:t>, </a:t>
            </a:r>
            <a:r>
              <a:rPr lang="tr-TR" sz="1600" b="0" i="0" dirty="0" err="1">
                <a:solidFill>
                  <a:srgbClr val="000000"/>
                </a:solidFill>
                <a:effectLst/>
                <a:latin typeface="adobe-garamond-pro"/>
              </a:rPr>
              <a:t>sleeket</a:t>
            </a:r>
            <a:r>
              <a:rPr lang="tr-TR" sz="1600" b="0" i="0" dirty="0">
                <a:solidFill>
                  <a:srgbClr val="000000"/>
                </a:solidFill>
                <a:effectLst/>
                <a:latin typeface="adobe-garamond-pro"/>
              </a:rPr>
              <a:t>, </a:t>
            </a:r>
            <a:r>
              <a:rPr lang="tr-TR" sz="1600" b="0" i="0" dirty="0" err="1">
                <a:solidFill>
                  <a:srgbClr val="000000"/>
                </a:solidFill>
                <a:effectLst/>
                <a:latin typeface="adobe-garamond-pro"/>
              </a:rPr>
              <a:t>cowran</a:t>
            </a:r>
            <a:r>
              <a:rPr lang="tr-TR" sz="1600" b="0" i="0" dirty="0">
                <a:solidFill>
                  <a:srgbClr val="000000"/>
                </a:solidFill>
                <a:effectLst/>
                <a:latin typeface="adobe-garamond-pro"/>
              </a:rPr>
              <a:t>, </a:t>
            </a:r>
            <a:r>
              <a:rPr lang="tr-TR" sz="1600" b="0" i="0" dirty="0" err="1">
                <a:solidFill>
                  <a:srgbClr val="000000"/>
                </a:solidFill>
                <a:effectLst/>
                <a:latin typeface="adobe-garamond-pro"/>
              </a:rPr>
              <a:t>tim’rous</a:t>
            </a:r>
            <a:r>
              <a:rPr lang="tr-TR" sz="1600" b="0" i="0" dirty="0">
                <a:solidFill>
                  <a:srgbClr val="000000"/>
                </a:solidFill>
                <a:effectLst/>
                <a:latin typeface="adobe-garamond-pro"/>
              </a:rPr>
              <a:t> </a:t>
            </a:r>
            <a:r>
              <a:rPr lang="tr-TR" sz="1600" b="0" i="0" dirty="0" err="1">
                <a:solidFill>
                  <a:srgbClr val="000000"/>
                </a:solidFill>
                <a:effectLst/>
                <a:latin typeface="adobe-garamond-pro"/>
              </a:rPr>
              <a:t>beastie</a:t>
            </a:r>
            <a:r>
              <a:rPr lang="tr-TR" sz="1600" b="0" i="0" dirty="0">
                <a:solidFill>
                  <a:srgbClr val="000000"/>
                </a:solidFill>
                <a:effectLst/>
                <a:latin typeface="adobe-garamond-pro"/>
              </a:rPr>
              <a:t>,</a:t>
            </a:r>
            <a:br>
              <a:rPr lang="tr-TR" sz="1600" b="0" i="0" dirty="0">
                <a:solidFill>
                  <a:srgbClr val="000000"/>
                </a:solidFill>
                <a:effectLst/>
                <a:latin typeface="adobe-garamond-pro"/>
              </a:rPr>
            </a:br>
            <a:r>
              <a:rPr lang="tr-TR" sz="1600" b="0" i="0" dirty="0">
                <a:solidFill>
                  <a:srgbClr val="000000"/>
                </a:solidFill>
                <a:effectLst/>
                <a:latin typeface="adobe-garamond-pro"/>
              </a:rPr>
              <a:t>O, </a:t>
            </a:r>
            <a:r>
              <a:rPr lang="tr-TR" sz="1600" b="0" i="0" dirty="0" err="1">
                <a:solidFill>
                  <a:srgbClr val="000000"/>
                </a:solidFill>
                <a:effectLst/>
                <a:latin typeface="adobe-garamond-pro"/>
              </a:rPr>
              <a:t>what</a:t>
            </a:r>
            <a:r>
              <a:rPr lang="tr-TR" sz="1600" b="0" i="0" dirty="0">
                <a:solidFill>
                  <a:srgbClr val="000000"/>
                </a:solidFill>
                <a:effectLst/>
                <a:latin typeface="adobe-garamond-pro"/>
              </a:rPr>
              <a:t> a </a:t>
            </a:r>
            <a:r>
              <a:rPr lang="tr-TR" sz="1600" b="0" i="0" dirty="0" err="1">
                <a:solidFill>
                  <a:srgbClr val="000000"/>
                </a:solidFill>
                <a:effectLst/>
                <a:latin typeface="adobe-garamond-pro"/>
              </a:rPr>
              <a:t>panic’s</a:t>
            </a:r>
            <a:r>
              <a:rPr lang="tr-TR" sz="1600" b="0" i="0" dirty="0">
                <a:solidFill>
                  <a:srgbClr val="000000"/>
                </a:solidFill>
                <a:effectLst/>
                <a:latin typeface="adobe-garamond-pro"/>
              </a:rPr>
              <a:t> in </a:t>
            </a:r>
            <a:r>
              <a:rPr lang="tr-TR" sz="1600" b="0" i="0" dirty="0" err="1">
                <a:solidFill>
                  <a:srgbClr val="000000"/>
                </a:solidFill>
                <a:effectLst/>
                <a:latin typeface="adobe-garamond-pro"/>
              </a:rPr>
              <a:t>thy</a:t>
            </a:r>
            <a:r>
              <a:rPr lang="tr-TR" sz="1600" b="0" i="0" dirty="0">
                <a:solidFill>
                  <a:srgbClr val="000000"/>
                </a:solidFill>
                <a:effectLst/>
                <a:latin typeface="adobe-garamond-pro"/>
              </a:rPr>
              <a:t> </a:t>
            </a:r>
            <a:r>
              <a:rPr lang="tr-TR" sz="1600" b="0" i="0" dirty="0" err="1">
                <a:solidFill>
                  <a:srgbClr val="000000"/>
                </a:solidFill>
                <a:effectLst/>
                <a:latin typeface="adobe-garamond-pro"/>
              </a:rPr>
              <a:t>breastie</a:t>
            </a:r>
            <a:r>
              <a:rPr lang="tr-TR" sz="1600" b="0" i="0" dirty="0">
                <a:solidFill>
                  <a:srgbClr val="000000"/>
                </a:solidFill>
                <a:effectLst/>
                <a:latin typeface="adobe-garamond-pro"/>
              </a:rPr>
              <a:t>!</a:t>
            </a:r>
            <a:br>
              <a:rPr lang="tr-TR" sz="1600" b="0" i="0" dirty="0">
                <a:solidFill>
                  <a:srgbClr val="000000"/>
                </a:solidFill>
                <a:effectLst/>
                <a:latin typeface="adobe-garamond-pro"/>
              </a:rPr>
            </a:br>
            <a:r>
              <a:rPr lang="tr-TR" sz="1600" b="0" i="0" dirty="0" err="1">
                <a:solidFill>
                  <a:srgbClr val="000000"/>
                </a:solidFill>
                <a:effectLst/>
                <a:latin typeface="adobe-garamond-pro"/>
              </a:rPr>
              <a:t>Thou</a:t>
            </a:r>
            <a:r>
              <a:rPr lang="tr-TR" sz="1600" b="0" i="0" dirty="0">
                <a:solidFill>
                  <a:srgbClr val="000000"/>
                </a:solidFill>
                <a:effectLst/>
                <a:latin typeface="adobe-garamond-pro"/>
              </a:rPr>
              <a:t> </a:t>
            </a:r>
            <a:r>
              <a:rPr lang="tr-TR" sz="1600" b="0" i="0" dirty="0" err="1">
                <a:solidFill>
                  <a:srgbClr val="000000"/>
                </a:solidFill>
                <a:effectLst/>
                <a:latin typeface="adobe-garamond-pro"/>
              </a:rPr>
              <a:t>need</a:t>
            </a:r>
            <a:r>
              <a:rPr lang="tr-TR" sz="1600" b="0" i="0" dirty="0">
                <a:solidFill>
                  <a:srgbClr val="000000"/>
                </a:solidFill>
                <a:effectLst/>
                <a:latin typeface="adobe-garamond-pro"/>
              </a:rPr>
              <a:t> </a:t>
            </a:r>
            <a:r>
              <a:rPr lang="tr-TR" sz="1600" b="0" i="0" dirty="0" err="1">
                <a:solidFill>
                  <a:srgbClr val="000000"/>
                </a:solidFill>
                <a:effectLst/>
                <a:latin typeface="adobe-garamond-pro"/>
              </a:rPr>
              <a:t>na</a:t>
            </a:r>
            <a:r>
              <a:rPr lang="tr-TR" sz="1600" b="0" i="0" dirty="0">
                <a:solidFill>
                  <a:srgbClr val="000000"/>
                </a:solidFill>
                <a:effectLst/>
                <a:latin typeface="adobe-garamond-pro"/>
              </a:rPr>
              <a:t> start </a:t>
            </a:r>
            <a:r>
              <a:rPr lang="tr-TR" sz="1600" b="0" i="0" dirty="0" err="1">
                <a:solidFill>
                  <a:srgbClr val="000000"/>
                </a:solidFill>
                <a:effectLst/>
                <a:latin typeface="adobe-garamond-pro"/>
              </a:rPr>
              <a:t>awa</a:t>
            </a:r>
            <a:r>
              <a:rPr lang="tr-TR" sz="1600" b="0" i="0" dirty="0">
                <a:solidFill>
                  <a:srgbClr val="000000"/>
                </a:solidFill>
                <a:effectLst/>
                <a:latin typeface="adobe-garamond-pro"/>
              </a:rPr>
              <a:t> </a:t>
            </a:r>
            <a:r>
              <a:rPr lang="tr-TR" sz="1600" b="0" i="0" dirty="0" err="1">
                <a:solidFill>
                  <a:srgbClr val="000000"/>
                </a:solidFill>
                <a:effectLst/>
                <a:latin typeface="adobe-garamond-pro"/>
              </a:rPr>
              <a:t>sae</a:t>
            </a:r>
            <a:r>
              <a:rPr lang="tr-TR" sz="1600" b="0" i="0" dirty="0">
                <a:solidFill>
                  <a:srgbClr val="000000"/>
                </a:solidFill>
                <a:effectLst/>
                <a:latin typeface="adobe-garamond-pro"/>
              </a:rPr>
              <a:t> </a:t>
            </a:r>
            <a:r>
              <a:rPr lang="tr-TR" sz="1600" b="0" i="0" dirty="0" err="1">
                <a:solidFill>
                  <a:srgbClr val="000000"/>
                </a:solidFill>
                <a:effectLst/>
                <a:latin typeface="adobe-garamond-pro"/>
              </a:rPr>
              <a:t>hasty</a:t>
            </a:r>
            <a:r>
              <a:rPr lang="tr-TR" sz="1600" b="0" i="0" dirty="0">
                <a:solidFill>
                  <a:srgbClr val="000000"/>
                </a:solidFill>
                <a:effectLst/>
                <a:latin typeface="adobe-garamond-pro"/>
              </a:rPr>
              <a:t>,</a:t>
            </a:r>
            <a:br>
              <a:rPr lang="tr-TR" sz="1600" b="0" i="0" dirty="0">
                <a:solidFill>
                  <a:srgbClr val="000000"/>
                </a:solidFill>
                <a:effectLst/>
                <a:latin typeface="adobe-garamond-pro"/>
              </a:rPr>
            </a:br>
            <a:r>
              <a:rPr lang="tr-TR" sz="1600" b="0" i="0" dirty="0">
                <a:solidFill>
                  <a:srgbClr val="000000"/>
                </a:solidFill>
                <a:effectLst/>
                <a:latin typeface="adobe-garamond-pro"/>
              </a:rPr>
              <a:t>	 </a:t>
            </a:r>
            <a:r>
              <a:rPr lang="tr-TR" sz="1600" b="0" i="0" dirty="0" err="1">
                <a:solidFill>
                  <a:srgbClr val="000000"/>
                </a:solidFill>
                <a:effectLst/>
                <a:latin typeface="adobe-garamond-pro"/>
              </a:rPr>
              <a:t>Wi</a:t>
            </a:r>
            <a:r>
              <a:rPr lang="tr-TR" sz="1600" b="0" i="0" dirty="0">
                <a:solidFill>
                  <a:srgbClr val="000000"/>
                </a:solidFill>
                <a:effectLst/>
                <a:latin typeface="adobe-garamond-pro"/>
              </a:rPr>
              <a:t>’ </a:t>
            </a:r>
            <a:r>
              <a:rPr lang="tr-TR" sz="1600" b="0" i="0" dirty="0" err="1">
                <a:solidFill>
                  <a:srgbClr val="000000"/>
                </a:solidFill>
                <a:effectLst/>
                <a:latin typeface="adobe-garamond-pro"/>
              </a:rPr>
              <a:t>bickerin</a:t>
            </a:r>
            <a:r>
              <a:rPr lang="tr-TR" sz="1600" b="0" i="0" dirty="0">
                <a:solidFill>
                  <a:srgbClr val="000000"/>
                </a:solidFill>
                <a:effectLst/>
                <a:latin typeface="adobe-garamond-pro"/>
              </a:rPr>
              <a:t> </a:t>
            </a:r>
            <a:r>
              <a:rPr lang="tr-TR" sz="1600" b="0" i="0" dirty="0" err="1">
                <a:solidFill>
                  <a:srgbClr val="000000"/>
                </a:solidFill>
                <a:effectLst/>
                <a:latin typeface="adobe-garamond-pro"/>
              </a:rPr>
              <a:t>brattle</a:t>
            </a:r>
            <a:r>
              <a:rPr lang="tr-TR" sz="1600" b="0" i="0" dirty="0">
                <a:solidFill>
                  <a:srgbClr val="000000"/>
                </a:solidFill>
                <a:effectLst/>
                <a:latin typeface="adobe-garamond-pro"/>
              </a:rPr>
              <a:t>!</a:t>
            </a:r>
            <a:br>
              <a:rPr lang="tr-TR" sz="1600" b="0" i="0" dirty="0">
                <a:solidFill>
                  <a:srgbClr val="000000"/>
                </a:solidFill>
                <a:effectLst/>
                <a:latin typeface="adobe-garamond-pro"/>
              </a:rPr>
            </a:br>
            <a:r>
              <a:rPr lang="tr-TR" sz="1600" b="0" i="0" dirty="0">
                <a:solidFill>
                  <a:srgbClr val="000000"/>
                </a:solidFill>
                <a:effectLst/>
                <a:latin typeface="adobe-garamond-pro"/>
              </a:rPr>
              <a:t>I </a:t>
            </a:r>
            <a:r>
              <a:rPr lang="tr-TR" sz="1600" b="0" i="0" dirty="0" err="1">
                <a:solidFill>
                  <a:srgbClr val="000000"/>
                </a:solidFill>
                <a:effectLst/>
                <a:latin typeface="adobe-garamond-pro"/>
              </a:rPr>
              <a:t>wad</a:t>
            </a:r>
            <a:r>
              <a:rPr lang="tr-TR" sz="1600" b="0" i="0" dirty="0">
                <a:solidFill>
                  <a:srgbClr val="000000"/>
                </a:solidFill>
                <a:effectLst/>
                <a:latin typeface="adobe-garamond-pro"/>
              </a:rPr>
              <a:t> be </a:t>
            </a:r>
            <a:r>
              <a:rPr lang="tr-TR" sz="1600" b="0" i="0" dirty="0" err="1">
                <a:solidFill>
                  <a:srgbClr val="000000"/>
                </a:solidFill>
                <a:effectLst/>
                <a:latin typeface="adobe-garamond-pro"/>
              </a:rPr>
              <a:t>laith</a:t>
            </a:r>
            <a:r>
              <a:rPr lang="tr-TR" sz="1600" b="0" i="0" dirty="0">
                <a:solidFill>
                  <a:srgbClr val="000000"/>
                </a:solidFill>
                <a:effectLst/>
                <a:latin typeface="adobe-garamond-pro"/>
              </a:rPr>
              <a:t> </a:t>
            </a:r>
            <a:r>
              <a:rPr lang="tr-TR" sz="1600" b="0" i="0" dirty="0" err="1">
                <a:solidFill>
                  <a:srgbClr val="000000"/>
                </a:solidFill>
                <a:effectLst/>
                <a:latin typeface="adobe-garamond-pro"/>
              </a:rPr>
              <a:t>to</a:t>
            </a:r>
            <a:r>
              <a:rPr lang="tr-TR" sz="1600" b="0" i="0" dirty="0">
                <a:solidFill>
                  <a:srgbClr val="000000"/>
                </a:solidFill>
                <a:effectLst/>
                <a:latin typeface="adobe-garamond-pro"/>
              </a:rPr>
              <a:t> </a:t>
            </a:r>
            <a:r>
              <a:rPr lang="tr-TR" sz="1600" b="0" i="0" dirty="0" err="1">
                <a:solidFill>
                  <a:srgbClr val="000000"/>
                </a:solidFill>
                <a:effectLst/>
                <a:latin typeface="adobe-garamond-pro"/>
              </a:rPr>
              <a:t>rin</a:t>
            </a:r>
            <a:r>
              <a:rPr lang="tr-TR" sz="1600" b="0" i="0" dirty="0">
                <a:solidFill>
                  <a:srgbClr val="000000"/>
                </a:solidFill>
                <a:effectLst/>
                <a:latin typeface="adobe-garamond-pro"/>
              </a:rPr>
              <a:t> an’ </a:t>
            </a:r>
            <a:r>
              <a:rPr lang="tr-TR" sz="1600" b="0" i="0" dirty="0" err="1">
                <a:solidFill>
                  <a:srgbClr val="000000"/>
                </a:solidFill>
                <a:effectLst/>
                <a:latin typeface="adobe-garamond-pro"/>
              </a:rPr>
              <a:t>chase</a:t>
            </a:r>
            <a:r>
              <a:rPr lang="tr-TR" sz="1600" b="0" i="0" dirty="0">
                <a:solidFill>
                  <a:srgbClr val="000000"/>
                </a:solidFill>
                <a:effectLst/>
                <a:latin typeface="adobe-garamond-pro"/>
              </a:rPr>
              <a:t> </a:t>
            </a:r>
            <a:r>
              <a:rPr lang="tr-TR" sz="1600" b="0" i="0" dirty="0" err="1">
                <a:solidFill>
                  <a:srgbClr val="000000"/>
                </a:solidFill>
                <a:effectLst/>
                <a:latin typeface="adobe-garamond-pro"/>
              </a:rPr>
              <a:t>thee</a:t>
            </a:r>
            <a:endParaRPr lang="tr-TR" sz="1600" dirty="0">
              <a:solidFill>
                <a:srgbClr val="000000"/>
              </a:solidFill>
              <a:latin typeface="adobe-garamond-pro"/>
            </a:endParaRPr>
          </a:p>
          <a:p>
            <a:pPr marL="0" indent="0" algn="l" fontAlgn="base">
              <a:lnSpc>
                <a:spcPct val="100000"/>
              </a:lnSpc>
              <a:buNone/>
            </a:pPr>
            <a:r>
              <a:rPr lang="tr-TR" sz="1600" b="0" i="0" dirty="0">
                <a:solidFill>
                  <a:srgbClr val="000000"/>
                </a:solidFill>
                <a:effectLst/>
                <a:latin typeface="adobe-garamond-pro"/>
              </a:rPr>
              <a:t>	 </a:t>
            </a:r>
            <a:r>
              <a:rPr lang="tr-TR" sz="1600" b="0" i="0" dirty="0" err="1">
                <a:solidFill>
                  <a:srgbClr val="000000"/>
                </a:solidFill>
                <a:effectLst/>
                <a:latin typeface="adobe-garamond-pro"/>
              </a:rPr>
              <a:t>Wi</a:t>
            </a:r>
            <a:r>
              <a:rPr lang="tr-TR" sz="1600" b="0" i="0" dirty="0">
                <a:solidFill>
                  <a:srgbClr val="000000"/>
                </a:solidFill>
                <a:effectLst/>
                <a:latin typeface="adobe-garamond-pro"/>
              </a:rPr>
              <a:t>’ </a:t>
            </a:r>
            <a:r>
              <a:rPr lang="tr-TR" sz="1600" b="0" i="0" dirty="0" err="1">
                <a:solidFill>
                  <a:srgbClr val="000000"/>
                </a:solidFill>
                <a:effectLst/>
                <a:latin typeface="adobe-garamond-pro"/>
              </a:rPr>
              <a:t>murd’ring</a:t>
            </a:r>
            <a:r>
              <a:rPr lang="tr-TR" sz="1600" b="0" i="0" dirty="0">
                <a:solidFill>
                  <a:srgbClr val="000000"/>
                </a:solidFill>
                <a:effectLst/>
                <a:latin typeface="adobe-garamond-pro"/>
              </a:rPr>
              <a:t> </a:t>
            </a:r>
            <a:r>
              <a:rPr lang="tr-TR" sz="1600" b="0" i="0" dirty="0" err="1">
                <a:solidFill>
                  <a:srgbClr val="000000"/>
                </a:solidFill>
                <a:effectLst/>
                <a:latin typeface="adobe-garamond-pro"/>
              </a:rPr>
              <a:t>pattle</a:t>
            </a:r>
            <a:r>
              <a:rPr lang="tr-TR" sz="1600" b="0" i="0" dirty="0">
                <a:solidFill>
                  <a:srgbClr val="000000"/>
                </a:solidFill>
                <a:effectLst/>
                <a:latin typeface="adobe-garamond-pro"/>
              </a:rPr>
              <a:t>!</a:t>
            </a:r>
            <a:br>
              <a:rPr lang="tr-TR" sz="1600" b="0" i="0" dirty="0">
                <a:solidFill>
                  <a:srgbClr val="000000"/>
                </a:solidFill>
                <a:effectLst/>
                <a:latin typeface="adobe-garamond-pro"/>
              </a:rPr>
            </a:br>
            <a:endParaRPr lang="tr-TR" sz="1600" b="0" i="0" dirty="0">
              <a:solidFill>
                <a:srgbClr val="000000"/>
              </a:solidFill>
              <a:effectLst/>
              <a:latin typeface="adobe-garamond-pro"/>
            </a:endParaRPr>
          </a:p>
          <a:p>
            <a:pPr marL="0" indent="0" algn="l" fontAlgn="base">
              <a:lnSpc>
                <a:spcPct val="100000"/>
              </a:lnSpc>
              <a:buNone/>
            </a:pPr>
            <a:r>
              <a:rPr lang="tr-TR" sz="1600" b="0" i="0" dirty="0">
                <a:solidFill>
                  <a:srgbClr val="000000"/>
                </a:solidFill>
                <a:effectLst/>
                <a:latin typeface="adobe-garamond-pro"/>
              </a:rPr>
              <a:t>I’m </a:t>
            </a:r>
            <a:r>
              <a:rPr lang="tr-TR" sz="1600" b="0" i="0" dirty="0" err="1">
                <a:solidFill>
                  <a:srgbClr val="000000"/>
                </a:solidFill>
                <a:effectLst/>
                <a:latin typeface="adobe-garamond-pro"/>
              </a:rPr>
              <a:t>truly</a:t>
            </a:r>
            <a:r>
              <a:rPr lang="tr-TR" sz="1600" b="0" i="0" dirty="0">
                <a:solidFill>
                  <a:srgbClr val="000000"/>
                </a:solidFill>
                <a:effectLst/>
                <a:latin typeface="adobe-garamond-pro"/>
              </a:rPr>
              <a:t> </a:t>
            </a:r>
            <a:r>
              <a:rPr lang="tr-TR" sz="1600" b="0" i="0" dirty="0" err="1">
                <a:solidFill>
                  <a:srgbClr val="000000"/>
                </a:solidFill>
                <a:effectLst/>
                <a:latin typeface="adobe-garamond-pro"/>
              </a:rPr>
              <a:t>sorry</a:t>
            </a:r>
            <a:r>
              <a:rPr lang="tr-TR" sz="1600" b="0" i="0" dirty="0">
                <a:solidFill>
                  <a:srgbClr val="000000"/>
                </a:solidFill>
                <a:effectLst/>
                <a:latin typeface="adobe-garamond-pro"/>
              </a:rPr>
              <a:t> </a:t>
            </a:r>
            <a:r>
              <a:rPr lang="tr-TR" sz="1600" b="0" i="0" dirty="0" err="1">
                <a:solidFill>
                  <a:srgbClr val="000000"/>
                </a:solidFill>
                <a:effectLst/>
                <a:latin typeface="adobe-garamond-pro"/>
              </a:rPr>
              <a:t>Man’s</a:t>
            </a:r>
            <a:r>
              <a:rPr lang="tr-TR" sz="1600" b="0" i="0" dirty="0">
                <a:solidFill>
                  <a:srgbClr val="000000"/>
                </a:solidFill>
                <a:effectLst/>
                <a:latin typeface="adobe-garamond-pro"/>
              </a:rPr>
              <a:t> </a:t>
            </a:r>
            <a:r>
              <a:rPr lang="tr-TR" sz="1600" b="0" i="0" dirty="0" err="1">
                <a:solidFill>
                  <a:srgbClr val="000000"/>
                </a:solidFill>
                <a:effectLst/>
                <a:latin typeface="adobe-garamond-pro"/>
              </a:rPr>
              <a:t>dominion</a:t>
            </a:r>
            <a:br>
              <a:rPr lang="tr-TR" sz="1600" b="0" i="0" dirty="0">
                <a:solidFill>
                  <a:srgbClr val="000000"/>
                </a:solidFill>
                <a:effectLst/>
                <a:latin typeface="adobe-garamond-pro"/>
              </a:rPr>
            </a:br>
            <a:r>
              <a:rPr lang="tr-TR" sz="1600" b="0" i="0" dirty="0">
                <a:solidFill>
                  <a:srgbClr val="000000"/>
                </a:solidFill>
                <a:effectLst/>
                <a:latin typeface="adobe-garamond-pro"/>
              </a:rPr>
              <a:t>Has </a:t>
            </a:r>
            <a:r>
              <a:rPr lang="tr-TR" sz="1600" b="0" i="0" dirty="0" err="1">
                <a:solidFill>
                  <a:srgbClr val="000000"/>
                </a:solidFill>
                <a:effectLst/>
                <a:latin typeface="adobe-garamond-pro"/>
              </a:rPr>
              <a:t>broken</a:t>
            </a:r>
            <a:r>
              <a:rPr lang="tr-TR" sz="1600" b="0" i="0" dirty="0">
                <a:solidFill>
                  <a:srgbClr val="000000"/>
                </a:solidFill>
                <a:effectLst/>
                <a:latin typeface="adobe-garamond-pro"/>
              </a:rPr>
              <a:t> </a:t>
            </a:r>
            <a:r>
              <a:rPr lang="tr-TR" sz="1600" b="0" i="0" dirty="0" err="1">
                <a:solidFill>
                  <a:srgbClr val="000000"/>
                </a:solidFill>
                <a:effectLst/>
                <a:latin typeface="adobe-garamond-pro"/>
              </a:rPr>
              <a:t>Nature’s</a:t>
            </a:r>
            <a:r>
              <a:rPr lang="tr-TR" sz="1600" b="0" i="0" dirty="0">
                <a:solidFill>
                  <a:srgbClr val="000000"/>
                </a:solidFill>
                <a:effectLst/>
                <a:latin typeface="adobe-garamond-pro"/>
              </a:rPr>
              <a:t> </a:t>
            </a:r>
            <a:r>
              <a:rPr lang="tr-TR" sz="1600" b="0" i="0" dirty="0" err="1">
                <a:solidFill>
                  <a:srgbClr val="000000"/>
                </a:solidFill>
                <a:effectLst/>
                <a:latin typeface="adobe-garamond-pro"/>
              </a:rPr>
              <a:t>social</a:t>
            </a:r>
            <a:r>
              <a:rPr lang="tr-TR" sz="1600" b="0" i="0" dirty="0">
                <a:solidFill>
                  <a:srgbClr val="000000"/>
                </a:solidFill>
                <a:effectLst/>
                <a:latin typeface="adobe-garamond-pro"/>
              </a:rPr>
              <a:t> </a:t>
            </a:r>
            <a:r>
              <a:rPr lang="tr-TR" sz="1600" b="0" i="0" dirty="0" err="1">
                <a:solidFill>
                  <a:srgbClr val="000000"/>
                </a:solidFill>
                <a:effectLst/>
                <a:latin typeface="adobe-garamond-pro"/>
              </a:rPr>
              <a:t>union</a:t>
            </a:r>
            <a:r>
              <a:rPr lang="tr-TR" sz="1600" b="0" i="0" dirty="0">
                <a:solidFill>
                  <a:srgbClr val="000000"/>
                </a:solidFill>
                <a:effectLst/>
                <a:latin typeface="adobe-garamond-pro"/>
              </a:rPr>
              <a:t>,</a:t>
            </a:r>
            <a:br>
              <a:rPr lang="tr-TR" sz="1600" b="0" i="0" dirty="0">
                <a:solidFill>
                  <a:srgbClr val="000000"/>
                </a:solidFill>
                <a:effectLst/>
                <a:latin typeface="adobe-garamond-pro"/>
              </a:rPr>
            </a:br>
            <a:r>
              <a:rPr lang="tr-TR" sz="1600" b="0" i="0" dirty="0">
                <a:solidFill>
                  <a:srgbClr val="000000"/>
                </a:solidFill>
                <a:effectLst/>
                <a:latin typeface="adobe-garamond-pro"/>
              </a:rPr>
              <a:t>An’ </a:t>
            </a:r>
            <a:r>
              <a:rPr lang="tr-TR" sz="1600" b="0" i="0" dirty="0" err="1">
                <a:solidFill>
                  <a:srgbClr val="000000"/>
                </a:solidFill>
                <a:effectLst/>
                <a:latin typeface="adobe-garamond-pro"/>
              </a:rPr>
              <a:t>justifies</a:t>
            </a:r>
            <a:r>
              <a:rPr lang="tr-TR" sz="1600" b="0" i="0" dirty="0">
                <a:solidFill>
                  <a:srgbClr val="000000"/>
                </a:solidFill>
                <a:effectLst/>
                <a:latin typeface="adobe-garamond-pro"/>
              </a:rPr>
              <a:t> </a:t>
            </a:r>
            <a:r>
              <a:rPr lang="tr-TR" sz="1600" b="0" i="0" dirty="0" err="1">
                <a:solidFill>
                  <a:srgbClr val="000000"/>
                </a:solidFill>
                <a:effectLst/>
                <a:latin typeface="adobe-garamond-pro"/>
              </a:rPr>
              <a:t>that</a:t>
            </a:r>
            <a:r>
              <a:rPr lang="tr-TR" sz="1600" b="0" i="0" dirty="0">
                <a:solidFill>
                  <a:srgbClr val="000000"/>
                </a:solidFill>
                <a:effectLst/>
                <a:latin typeface="adobe-garamond-pro"/>
              </a:rPr>
              <a:t> </a:t>
            </a:r>
            <a:r>
              <a:rPr lang="tr-TR" sz="1600" b="0" i="0" dirty="0" err="1">
                <a:solidFill>
                  <a:srgbClr val="000000"/>
                </a:solidFill>
                <a:effectLst/>
                <a:latin typeface="adobe-garamond-pro"/>
              </a:rPr>
              <a:t>ill</a:t>
            </a:r>
            <a:r>
              <a:rPr lang="tr-TR" sz="1600" b="0" i="0" dirty="0">
                <a:solidFill>
                  <a:srgbClr val="000000"/>
                </a:solidFill>
                <a:effectLst/>
                <a:latin typeface="adobe-garamond-pro"/>
              </a:rPr>
              <a:t> </a:t>
            </a:r>
            <a:r>
              <a:rPr lang="tr-TR" sz="1600" b="0" i="0" dirty="0" err="1">
                <a:solidFill>
                  <a:srgbClr val="000000"/>
                </a:solidFill>
                <a:effectLst/>
                <a:latin typeface="adobe-garamond-pro"/>
              </a:rPr>
              <a:t>opinion</a:t>
            </a:r>
            <a:r>
              <a:rPr lang="tr-TR" sz="1600" b="0" i="0" dirty="0">
                <a:solidFill>
                  <a:srgbClr val="000000"/>
                </a:solidFill>
                <a:effectLst/>
                <a:latin typeface="adobe-garamond-pro"/>
              </a:rPr>
              <a:t>,</a:t>
            </a:r>
            <a:endParaRPr lang="tr-TR" sz="1600" dirty="0">
              <a:solidFill>
                <a:srgbClr val="000000"/>
              </a:solidFill>
              <a:latin typeface="adobe-garamond-pro"/>
            </a:endParaRPr>
          </a:p>
          <a:p>
            <a:pPr marL="0" indent="0" algn="l" fontAlgn="base">
              <a:lnSpc>
                <a:spcPct val="100000"/>
              </a:lnSpc>
              <a:buNone/>
            </a:pPr>
            <a:r>
              <a:rPr lang="tr-TR" sz="1600" b="0" i="0" dirty="0">
                <a:solidFill>
                  <a:srgbClr val="000000"/>
                </a:solidFill>
                <a:effectLst/>
                <a:latin typeface="adobe-garamond-pro"/>
              </a:rPr>
              <a:t>	 </a:t>
            </a:r>
            <a:r>
              <a:rPr lang="tr-TR" sz="1600" b="0" i="0" dirty="0" err="1">
                <a:solidFill>
                  <a:srgbClr val="000000"/>
                </a:solidFill>
                <a:effectLst/>
                <a:latin typeface="adobe-garamond-pro"/>
              </a:rPr>
              <a:t>Which</a:t>
            </a:r>
            <a:r>
              <a:rPr lang="tr-TR" sz="1600" b="0" i="0" dirty="0">
                <a:solidFill>
                  <a:srgbClr val="000000"/>
                </a:solidFill>
                <a:effectLst/>
                <a:latin typeface="adobe-garamond-pro"/>
              </a:rPr>
              <a:t> </a:t>
            </a:r>
            <a:r>
              <a:rPr lang="tr-TR" sz="1600" b="0" i="0" dirty="0" err="1">
                <a:solidFill>
                  <a:srgbClr val="000000"/>
                </a:solidFill>
                <a:effectLst/>
                <a:latin typeface="adobe-garamond-pro"/>
              </a:rPr>
              <a:t>makes</a:t>
            </a:r>
            <a:r>
              <a:rPr lang="tr-TR" sz="1600" b="0" i="0" dirty="0">
                <a:solidFill>
                  <a:srgbClr val="000000"/>
                </a:solidFill>
                <a:effectLst/>
                <a:latin typeface="adobe-garamond-pro"/>
              </a:rPr>
              <a:t> </a:t>
            </a:r>
            <a:r>
              <a:rPr lang="tr-TR" sz="1600" b="0" i="0" dirty="0" err="1">
                <a:solidFill>
                  <a:srgbClr val="000000"/>
                </a:solidFill>
                <a:effectLst/>
                <a:latin typeface="adobe-garamond-pro"/>
              </a:rPr>
              <a:t>thee</a:t>
            </a:r>
            <a:r>
              <a:rPr lang="tr-TR" sz="1600" b="0" i="0" dirty="0">
                <a:solidFill>
                  <a:srgbClr val="000000"/>
                </a:solidFill>
                <a:effectLst/>
                <a:latin typeface="adobe-garamond-pro"/>
              </a:rPr>
              <a:t> </a:t>
            </a:r>
            <a:r>
              <a:rPr lang="tr-TR" sz="1600" b="0" i="0" dirty="0" err="1">
                <a:solidFill>
                  <a:srgbClr val="000000"/>
                </a:solidFill>
                <a:effectLst/>
                <a:latin typeface="adobe-garamond-pro"/>
              </a:rPr>
              <a:t>startle</a:t>
            </a:r>
            <a:r>
              <a:rPr lang="tr-TR" sz="1600" b="0" i="0" dirty="0">
                <a:solidFill>
                  <a:srgbClr val="000000"/>
                </a:solidFill>
                <a:effectLst/>
                <a:latin typeface="adobe-garamond-pro"/>
              </a:rPr>
              <a:t>,</a:t>
            </a:r>
            <a:br>
              <a:rPr lang="tr-TR" sz="1600" b="0" i="0" dirty="0">
                <a:solidFill>
                  <a:srgbClr val="000000"/>
                </a:solidFill>
                <a:effectLst/>
                <a:latin typeface="adobe-garamond-pro"/>
              </a:rPr>
            </a:br>
            <a:r>
              <a:rPr lang="tr-TR" sz="1600" b="0" i="0" dirty="0">
                <a:solidFill>
                  <a:srgbClr val="000000"/>
                </a:solidFill>
                <a:effectLst/>
                <a:latin typeface="adobe-garamond-pro"/>
              </a:rPr>
              <a:t>At me, </a:t>
            </a:r>
            <a:r>
              <a:rPr lang="tr-TR" sz="1600" b="0" i="0" dirty="0" err="1">
                <a:solidFill>
                  <a:srgbClr val="000000"/>
                </a:solidFill>
                <a:effectLst/>
                <a:latin typeface="adobe-garamond-pro"/>
              </a:rPr>
              <a:t>thy</a:t>
            </a:r>
            <a:r>
              <a:rPr lang="tr-TR" sz="1600" b="0" i="0" dirty="0">
                <a:solidFill>
                  <a:srgbClr val="000000"/>
                </a:solidFill>
                <a:effectLst/>
                <a:latin typeface="adobe-garamond-pro"/>
              </a:rPr>
              <a:t> </a:t>
            </a:r>
            <a:r>
              <a:rPr lang="tr-TR" sz="1600" b="0" i="0" dirty="0" err="1">
                <a:solidFill>
                  <a:srgbClr val="000000"/>
                </a:solidFill>
                <a:effectLst/>
                <a:latin typeface="adobe-garamond-pro"/>
              </a:rPr>
              <a:t>poor</a:t>
            </a:r>
            <a:r>
              <a:rPr lang="tr-TR" sz="1600" b="0" i="0" dirty="0">
                <a:solidFill>
                  <a:srgbClr val="000000"/>
                </a:solidFill>
                <a:effectLst/>
                <a:latin typeface="adobe-garamond-pro"/>
              </a:rPr>
              <a:t>, </a:t>
            </a:r>
            <a:r>
              <a:rPr lang="tr-TR" sz="1600" b="0" i="0" dirty="0" err="1">
                <a:solidFill>
                  <a:srgbClr val="000000"/>
                </a:solidFill>
                <a:effectLst/>
                <a:latin typeface="adobe-garamond-pro"/>
              </a:rPr>
              <a:t>earth-born</a:t>
            </a:r>
            <a:r>
              <a:rPr lang="tr-TR" sz="1600" b="0" i="0" dirty="0">
                <a:solidFill>
                  <a:srgbClr val="000000"/>
                </a:solidFill>
                <a:effectLst/>
                <a:latin typeface="adobe-garamond-pro"/>
              </a:rPr>
              <a:t> </a:t>
            </a:r>
            <a:r>
              <a:rPr lang="tr-TR" sz="1600" b="0" i="0" dirty="0" err="1">
                <a:solidFill>
                  <a:srgbClr val="000000"/>
                </a:solidFill>
                <a:effectLst/>
                <a:latin typeface="adobe-garamond-pro"/>
              </a:rPr>
              <a:t>companion</a:t>
            </a:r>
            <a:r>
              <a:rPr lang="tr-TR" sz="1600" b="0" i="0" dirty="0">
                <a:solidFill>
                  <a:srgbClr val="000000"/>
                </a:solidFill>
                <a:effectLst/>
                <a:latin typeface="adobe-garamond-pro"/>
              </a:rPr>
              <a:t>,</a:t>
            </a:r>
            <a:endParaRPr lang="tr-TR" sz="1600" dirty="0">
              <a:solidFill>
                <a:srgbClr val="000000"/>
              </a:solidFill>
              <a:latin typeface="adobe-garamond-pro"/>
            </a:endParaRPr>
          </a:p>
          <a:p>
            <a:pPr marL="0" indent="0" algn="l" fontAlgn="base">
              <a:lnSpc>
                <a:spcPct val="100000"/>
              </a:lnSpc>
              <a:buNone/>
            </a:pPr>
            <a:r>
              <a:rPr lang="tr-TR" sz="1600" b="0" i="0" dirty="0">
                <a:solidFill>
                  <a:srgbClr val="000000"/>
                </a:solidFill>
                <a:effectLst/>
                <a:latin typeface="adobe-garamond-pro"/>
              </a:rPr>
              <a:t>	 An’ </a:t>
            </a:r>
            <a:r>
              <a:rPr lang="tr-TR" sz="1600" b="0" i="0" dirty="0" err="1">
                <a:solidFill>
                  <a:srgbClr val="000000"/>
                </a:solidFill>
                <a:effectLst/>
                <a:latin typeface="adobe-garamond-pro"/>
              </a:rPr>
              <a:t>fellow-mortal</a:t>
            </a:r>
            <a:r>
              <a:rPr lang="tr-TR" sz="1600" b="0" i="0" dirty="0">
                <a:solidFill>
                  <a:srgbClr val="000000"/>
                </a:solidFill>
                <a:effectLst/>
                <a:latin typeface="adobe-garamond-pro"/>
              </a:rPr>
              <a:t>!</a:t>
            </a:r>
            <a:br>
              <a:rPr lang="tr-TR" sz="1600" b="0" i="0" dirty="0">
                <a:solidFill>
                  <a:srgbClr val="000000"/>
                </a:solidFill>
                <a:effectLst/>
                <a:latin typeface="adobe-garamond-pro"/>
              </a:rPr>
            </a:br>
            <a:endParaRPr lang="tr-TR" sz="1600" b="0" i="0" dirty="0">
              <a:solidFill>
                <a:srgbClr val="000000"/>
              </a:solidFill>
              <a:effectLst/>
              <a:latin typeface="adobe-garamond-pro"/>
            </a:endParaRPr>
          </a:p>
          <a:p>
            <a:br>
              <a:rPr lang="tr-TR" dirty="0"/>
            </a:br>
            <a:endParaRPr lang="tr-TR" dirty="0"/>
          </a:p>
        </p:txBody>
      </p:sp>
    </p:spTree>
    <p:extLst>
      <p:ext uri="{BB962C8B-B14F-4D97-AF65-F5344CB8AC3E}">
        <p14:creationId xmlns:p14="http://schemas.microsoft.com/office/powerpoint/2010/main" val="3205932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AB6B53-9C66-54CC-B2B6-615FA2D189B5}"/>
              </a:ext>
            </a:extLst>
          </p:cNvPr>
          <p:cNvSpPr>
            <a:spLocks noGrp="1"/>
          </p:cNvSpPr>
          <p:nvPr>
            <p:ph type="title"/>
          </p:nvPr>
        </p:nvSpPr>
        <p:spPr>
          <a:xfrm>
            <a:off x="381000" y="-228600"/>
            <a:ext cx="7772400" cy="1609725"/>
          </a:xfrm>
        </p:spPr>
        <p:txBody>
          <a:bodyPr/>
          <a:lstStyle/>
          <a:p>
            <a:r>
              <a:rPr lang="tr-TR" dirty="0"/>
              <a:t>«</a:t>
            </a:r>
            <a:r>
              <a:rPr lang="tr-TR" dirty="0" err="1"/>
              <a:t>Such</a:t>
            </a:r>
            <a:r>
              <a:rPr lang="tr-TR" dirty="0"/>
              <a:t> a </a:t>
            </a:r>
            <a:r>
              <a:rPr lang="tr-TR" dirty="0" err="1"/>
              <a:t>parcel</a:t>
            </a:r>
            <a:r>
              <a:rPr lang="tr-TR" dirty="0"/>
              <a:t> of </a:t>
            </a:r>
            <a:r>
              <a:rPr lang="tr-TR" dirty="0" err="1"/>
              <a:t>rogues</a:t>
            </a:r>
            <a:r>
              <a:rPr lang="tr-TR" dirty="0"/>
              <a:t> </a:t>
            </a:r>
            <a:r>
              <a:rPr lang="tr-TR" dirty="0" err="1"/>
              <a:t>ın</a:t>
            </a:r>
            <a:r>
              <a:rPr lang="tr-TR" dirty="0"/>
              <a:t> </a:t>
            </a:r>
            <a:r>
              <a:rPr lang="tr-TR" dirty="0" err="1"/>
              <a:t>natıon</a:t>
            </a:r>
            <a:r>
              <a:rPr lang="tr-TR" dirty="0"/>
              <a:t>»</a:t>
            </a:r>
          </a:p>
        </p:txBody>
      </p:sp>
      <p:sp>
        <p:nvSpPr>
          <p:cNvPr id="3" name="İçerik Yer Tutucusu 2">
            <a:extLst>
              <a:ext uri="{FF2B5EF4-FFF2-40B4-BE49-F238E27FC236}">
                <a16:creationId xmlns:a16="http://schemas.microsoft.com/office/drawing/2014/main" id="{7E9F47AA-6E3C-5109-1C73-F49A1D2EACE6}"/>
              </a:ext>
            </a:extLst>
          </p:cNvPr>
          <p:cNvSpPr>
            <a:spLocks noGrp="1"/>
          </p:cNvSpPr>
          <p:nvPr>
            <p:ph idx="1"/>
          </p:nvPr>
        </p:nvSpPr>
        <p:spPr>
          <a:xfrm>
            <a:off x="381000" y="914400"/>
            <a:ext cx="8001000" cy="4343400"/>
          </a:xfrm>
        </p:spPr>
        <p:txBody>
          <a:bodyPr/>
          <a:lstStyle/>
          <a:p>
            <a:r>
              <a:rPr lang="tr-TR" dirty="0" err="1">
                <a:effectLst/>
              </a:rPr>
              <a:t>Fareweel</a:t>
            </a:r>
            <a:r>
              <a:rPr lang="tr-TR" dirty="0">
                <a:effectLst/>
              </a:rPr>
              <a:t> </a:t>
            </a:r>
            <a:r>
              <a:rPr lang="tr-TR" dirty="0" err="1">
                <a:effectLst/>
              </a:rPr>
              <a:t>to</a:t>
            </a:r>
            <a:r>
              <a:rPr lang="tr-TR" dirty="0">
                <a:effectLst/>
              </a:rPr>
              <a:t> a' </a:t>
            </a:r>
            <a:r>
              <a:rPr lang="tr-TR" dirty="0" err="1">
                <a:effectLst/>
              </a:rPr>
              <a:t>our</a:t>
            </a:r>
            <a:r>
              <a:rPr lang="tr-TR" dirty="0">
                <a:effectLst/>
              </a:rPr>
              <a:t> </a:t>
            </a:r>
            <a:r>
              <a:rPr lang="tr-TR" dirty="0" err="1">
                <a:effectLst/>
              </a:rPr>
              <a:t>Scottish</a:t>
            </a:r>
            <a:r>
              <a:rPr lang="tr-TR" dirty="0">
                <a:effectLst/>
              </a:rPr>
              <a:t> </a:t>
            </a:r>
            <a:r>
              <a:rPr lang="tr-TR" dirty="0" err="1">
                <a:effectLst/>
              </a:rPr>
              <a:t>fame</a:t>
            </a:r>
            <a:r>
              <a:rPr lang="tr-TR" dirty="0">
                <a:effectLst/>
              </a:rPr>
              <a:t>,</a:t>
            </a:r>
            <a:br>
              <a:rPr lang="tr-TR" dirty="0">
                <a:effectLst/>
              </a:rPr>
            </a:br>
            <a:r>
              <a:rPr lang="tr-TR" dirty="0" err="1">
                <a:effectLst/>
              </a:rPr>
              <a:t>Fareweel</a:t>
            </a:r>
            <a:r>
              <a:rPr lang="tr-TR" dirty="0">
                <a:effectLst/>
              </a:rPr>
              <a:t> </a:t>
            </a:r>
            <a:r>
              <a:rPr lang="tr-TR" dirty="0" err="1">
                <a:effectLst/>
              </a:rPr>
              <a:t>our</a:t>
            </a:r>
            <a:r>
              <a:rPr lang="tr-TR" dirty="0">
                <a:effectLst/>
              </a:rPr>
              <a:t> </a:t>
            </a:r>
            <a:r>
              <a:rPr lang="tr-TR" dirty="0" err="1">
                <a:effectLst/>
              </a:rPr>
              <a:t>ancient</a:t>
            </a:r>
            <a:r>
              <a:rPr lang="tr-TR" dirty="0">
                <a:effectLst/>
              </a:rPr>
              <a:t> </a:t>
            </a:r>
            <a:r>
              <a:rPr lang="tr-TR" dirty="0" err="1">
                <a:effectLst/>
              </a:rPr>
              <a:t>glory</a:t>
            </a:r>
            <a:r>
              <a:rPr lang="tr-TR" dirty="0">
                <a:effectLst/>
              </a:rPr>
              <a:t>,</a:t>
            </a:r>
            <a:br>
              <a:rPr lang="tr-TR" dirty="0">
                <a:effectLst/>
              </a:rPr>
            </a:br>
            <a:r>
              <a:rPr lang="tr-TR" dirty="0" err="1">
                <a:effectLst/>
              </a:rPr>
              <a:t>Fareweel</a:t>
            </a:r>
            <a:r>
              <a:rPr lang="tr-TR" dirty="0">
                <a:effectLst/>
              </a:rPr>
              <a:t> </a:t>
            </a:r>
            <a:r>
              <a:rPr lang="tr-TR" dirty="0" err="1">
                <a:effectLst/>
              </a:rPr>
              <a:t>even</a:t>
            </a:r>
            <a:r>
              <a:rPr lang="tr-TR" dirty="0">
                <a:effectLst/>
              </a:rPr>
              <a:t> </a:t>
            </a:r>
            <a:r>
              <a:rPr lang="tr-TR" dirty="0" err="1">
                <a:effectLst/>
              </a:rPr>
              <a:t>to</a:t>
            </a:r>
            <a:r>
              <a:rPr lang="tr-TR" dirty="0">
                <a:effectLst/>
              </a:rPr>
              <a:t> </a:t>
            </a:r>
            <a:r>
              <a:rPr lang="tr-TR" dirty="0" err="1">
                <a:effectLst/>
              </a:rPr>
              <a:t>the</a:t>
            </a:r>
            <a:r>
              <a:rPr lang="tr-TR" dirty="0">
                <a:effectLst/>
              </a:rPr>
              <a:t> </a:t>
            </a:r>
            <a:r>
              <a:rPr lang="tr-TR" dirty="0" err="1">
                <a:effectLst/>
              </a:rPr>
              <a:t>Scottish</a:t>
            </a:r>
            <a:r>
              <a:rPr lang="tr-TR" dirty="0">
                <a:effectLst/>
              </a:rPr>
              <a:t> name,</a:t>
            </a:r>
            <a:br>
              <a:rPr lang="tr-TR" dirty="0">
                <a:effectLst/>
              </a:rPr>
            </a:br>
            <a:r>
              <a:rPr lang="tr-TR" dirty="0" err="1">
                <a:effectLst/>
              </a:rPr>
              <a:t>Sae</a:t>
            </a:r>
            <a:r>
              <a:rPr lang="tr-TR" dirty="0">
                <a:effectLst/>
              </a:rPr>
              <a:t> </a:t>
            </a:r>
            <a:r>
              <a:rPr lang="tr-TR" dirty="0" err="1">
                <a:effectLst/>
              </a:rPr>
              <a:t>fam'd</a:t>
            </a:r>
            <a:r>
              <a:rPr lang="tr-TR" dirty="0">
                <a:effectLst/>
              </a:rPr>
              <a:t> in </a:t>
            </a:r>
            <a:r>
              <a:rPr lang="tr-TR" dirty="0" err="1">
                <a:effectLst/>
              </a:rPr>
              <a:t>martial</a:t>
            </a:r>
            <a:r>
              <a:rPr lang="tr-TR" dirty="0">
                <a:effectLst/>
              </a:rPr>
              <a:t> </a:t>
            </a:r>
            <a:r>
              <a:rPr lang="tr-TR" dirty="0" err="1">
                <a:effectLst/>
              </a:rPr>
              <a:t>story</a:t>
            </a:r>
            <a:r>
              <a:rPr lang="tr-TR" dirty="0">
                <a:effectLst/>
              </a:rPr>
              <a:t>.</a:t>
            </a:r>
            <a:br>
              <a:rPr lang="tr-TR" dirty="0">
                <a:effectLst/>
              </a:rPr>
            </a:br>
            <a:r>
              <a:rPr lang="tr-TR" dirty="0" err="1">
                <a:effectLst/>
              </a:rPr>
              <a:t>Now</a:t>
            </a:r>
            <a:r>
              <a:rPr lang="tr-TR" dirty="0">
                <a:effectLst/>
              </a:rPr>
              <a:t> Sark </a:t>
            </a:r>
            <a:r>
              <a:rPr lang="tr-TR" dirty="0" err="1">
                <a:effectLst/>
              </a:rPr>
              <a:t>rins</a:t>
            </a:r>
            <a:r>
              <a:rPr lang="tr-TR" dirty="0">
                <a:effectLst/>
              </a:rPr>
              <a:t> </a:t>
            </a:r>
            <a:r>
              <a:rPr lang="tr-TR" dirty="0" err="1">
                <a:effectLst/>
              </a:rPr>
              <a:t>o'er</a:t>
            </a:r>
            <a:r>
              <a:rPr lang="tr-TR" dirty="0">
                <a:effectLst/>
              </a:rPr>
              <a:t> </a:t>
            </a:r>
            <a:r>
              <a:rPr lang="tr-TR" dirty="0" err="1">
                <a:effectLst/>
              </a:rPr>
              <a:t>the</a:t>
            </a:r>
            <a:r>
              <a:rPr lang="tr-TR" dirty="0">
                <a:effectLst/>
              </a:rPr>
              <a:t> </a:t>
            </a:r>
            <a:r>
              <a:rPr lang="tr-TR" dirty="0" err="1">
                <a:effectLst/>
              </a:rPr>
              <a:t>Solway</a:t>
            </a:r>
            <a:r>
              <a:rPr lang="tr-TR" dirty="0">
                <a:effectLst/>
              </a:rPr>
              <a:t> </a:t>
            </a:r>
            <a:r>
              <a:rPr lang="tr-TR" dirty="0" err="1">
                <a:effectLst/>
              </a:rPr>
              <a:t>sands</a:t>
            </a:r>
            <a:r>
              <a:rPr lang="tr-TR" dirty="0">
                <a:effectLst/>
              </a:rPr>
              <a:t>,</a:t>
            </a:r>
            <a:br>
              <a:rPr lang="tr-TR" dirty="0">
                <a:effectLst/>
              </a:rPr>
            </a:br>
            <a:r>
              <a:rPr lang="tr-TR" dirty="0" err="1">
                <a:effectLst/>
              </a:rPr>
              <a:t>And</a:t>
            </a:r>
            <a:r>
              <a:rPr lang="tr-TR" dirty="0">
                <a:effectLst/>
              </a:rPr>
              <a:t> </a:t>
            </a:r>
            <a:r>
              <a:rPr lang="tr-TR" dirty="0" err="1">
                <a:effectLst/>
              </a:rPr>
              <a:t>Tweed</a:t>
            </a:r>
            <a:r>
              <a:rPr lang="tr-TR" dirty="0">
                <a:effectLst/>
              </a:rPr>
              <a:t> </a:t>
            </a:r>
            <a:r>
              <a:rPr lang="tr-TR" dirty="0" err="1">
                <a:effectLst/>
              </a:rPr>
              <a:t>rins</a:t>
            </a:r>
            <a:r>
              <a:rPr lang="tr-TR" dirty="0">
                <a:effectLst/>
              </a:rPr>
              <a:t> </a:t>
            </a:r>
            <a:r>
              <a:rPr lang="tr-TR" dirty="0" err="1">
                <a:effectLst/>
              </a:rPr>
              <a:t>to</a:t>
            </a:r>
            <a:r>
              <a:rPr lang="tr-TR" dirty="0">
                <a:effectLst/>
              </a:rPr>
              <a:t> </a:t>
            </a:r>
            <a:r>
              <a:rPr lang="tr-TR" dirty="0" err="1">
                <a:effectLst/>
              </a:rPr>
              <a:t>the</a:t>
            </a:r>
            <a:r>
              <a:rPr lang="tr-TR" dirty="0">
                <a:effectLst/>
              </a:rPr>
              <a:t> </a:t>
            </a:r>
            <a:r>
              <a:rPr lang="tr-TR" dirty="0" err="1">
                <a:effectLst/>
              </a:rPr>
              <a:t>ocean</a:t>
            </a:r>
            <a:r>
              <a:rPr lang="tr-TR" dirty="0">
                <a:effectLst/>
              </a:rPr>
              <a:t>,</a:t>
            </a:r>
            <a:br>
              <a:rPr lang="tr-TR" dirty="0">
                <a:effectLst/>
              </a:rPr>
            </a:br>
            <a:r>
              <a:rPr lang="tr-TR" dirty="0" err="1">
                <a:effectLst/>
              </a:rPr>
              <a:t>To</a:t>
            </a:r>
            <a:r>
              <a:rPr lang="tr-TR" dirty="0">
                <a:effectLst/>
              </a:rPr>
              <a:t> mark </a:t>
            </a:r>
            <a:r>
              <a:rPr lang="tr-TR" dirty="0" err="1">
                <a:effectLst/>
              </a:rPr>
              <a:t>where</a:t>
            </a:r>
            <a:r>
              <a:rPr lang="tr-TR" dirty="0">
                <a:effectLst/>
              </a:rPr>
              <a:t> </a:t>
            </a:r>
            <a:r>
              <a:rPr lang="tr-TR" dirty="0" err="1">
                <a:effectLst/>
              </a:rPr>
              <a:t>England's</a:t>
            </a:r>
            <a:r>
              <a:rPr lang="tr-TR" dirty="0">
                <a:effectLst/>
              </a:rPr>
              <a:t> </a:t>
            </a:r>
            <a:r>
              <a:rPr lang="tr-TR" dirty="0" err="1">
                <a:effectLst/>
              </a:rPr>
              <a:t>province</a:t>
            </a:r>
            <a:r>
              <a:rPr lang="tr-TR" dirty="0">
                <a:effectLst/>
              </a:rPr>
              <a:t> </a:t>
            </a:r>
            <a:r>
              <a:rPr lang="tr-TR" dirty="0" err="1">
                <a:effectLst/>
              </a:rPr>
              <a:t>stands</a:t>
            </a:r>
            <a:r>
              <a:rPr lang="tr-TR" dirty="0">
                <a:effectLst/>
              </a:rPr>
              <a:t>--</a:t>
            </a:r>
            <a:br>
              <a:rPr lang="tr-TR" dirty="0">
                <a:effectLst/>
              </a:rPr>
            </a:br>
            <a:r>
              <a:rPr lang="tr-TR" dirty="0" err="1">
                <a:effectLst/>
              </a:rPr>
              <a:t>Such</a:t>
            </a:r>
            <a:r>
              <a:rPr lang="tr-TR" dirty="0">
                <a:effectLst/>
              </a:rPr>
              <a:t> a </a:t>
            </a:r>
            <a:r>
              <a:rPr lang="tr-TR" dirty="0" err="1">
                <a:effectLst/>
              </a:rPr>
              <a:t>parcel</a:t>
            </a:r>
            <a:r>
              <a:rPr lang="tr-TR" dirty="0">
                <a:effectLst/>
              </a:rPr>
              <a:t> of </a:t>
            </a:r>
            <a:r>
              <a:rPr lang="tr-TR" dirty="0" err="1">
                <a:effectLst/>
              </a:rPr>
              <a:t>rogues</a:t>
            </a:r>
            <a:r>
              <a:rPr lang="tr-TR" dirty="0">
                <a:effectLst/>
              </a:rPr>
              <a:t> in a </a:t>
            </a:r>
            <a:r>
              <a:rPr lang="tr-TR" dirty="0" err="1">
                <a:effectLst/>
              </a:rPr>
              <a:t>nation</a:t>
            </a:r>
            <a:r>
              <a:rPr lang="tr-TR" dirty="0">
                <a:effectLst/>
              </a:rPr>
              <a:t>.</a:t>
            </a:r>
          </a:p>
          <a:p>
            <a:r>
              <a:rPr lang="tr-TR">
                <a:effectLst/>
              </a:rPr>
              <a:t>…</a:t>
            </a:r>
          </a:p>
          <a:p>
            <a:r>
              <a:rPr lang="tr-TR">
                <a:effectLst/>
              </a:rPr>
              <a:t>O </a:t>
            </a:r>
            <a:r>
              <a:rPr lang="tr-TR" dirty="0" err="1">
                <a:effectLst/>
              </a:rPr>
              <a:t>would</a:t>
            </a:r>
            <a:r>
              <a:rPr lang="tr-TR" dirty="0">
                <a:effectLst/>
              </a:rPr>
              <a:t>, </a:t>
            </a:r>
            <a:r>
              <a:rPr lang="tr-TR" dirty="0" err="1">
                <a:effectLst/>
              </a:rPr>
              <a:t>or</a:t>
            </a:r>
            <a:r>
              <a:rPr lang="tr-TR" dirty="0">
                <a:effectLst/>
              </a:rPr>
              <a:t> I had </a:t>
            </a:r>
            <a:r>
              <a:rPr lang="tr-TR" dirty="0" err="1">
                <a:effectLst/>
              </a:rPr>
              <a:t>seen</a:t>
            </a:r>
            <a:r>
              <a:rPr lang="tr-TR" dirty="0">
                <a:effectLst/>
              </a:rPr>
              <a:t> </a:t>
            </a:r>
            <a:r>
              <a:rPr lang="tr-TR" dirty="0" err="1">
                <a:effectLst/>
              </a:rPr>
              <a:t>the</a:t>
            </a:r>
            <a:r>
              <a:rPr lang="tr-TR" dirty="0">
                <a:effectLst/>
              </a:rPr>
              <a:t> </a:t>
            </a:r>
            <a:r>
              <a:rPr lang="tr-TR" dirty="0" err="1">
                <a:effectLst/>
              </a:rPr>
              <a:t>day</a:t>
            </a:r>
            <a:br>
              <a:rPr lang="tr-TR" dirty="0">
                <a:effectLst/>
              </a:rPr>
            </a:br>
            <a:r>
              <a:rPr lang="tr-TR" dirty="0" err="1">
                <a:effectLst/>
              </a:rPr>
              <a:t>That</a:t>
            </a:r>
            <a:r>
              <a:rPr lang="tr-TR" dirty="0">
                <a:effectLst/>
              </a:rPr>
              <a:t> </a:t>
            </a:r>
            <a:r>
              <a:rPr lang="tr-TR" dirty="0" err="1">
                <a:effectLst/>
              </a:rPr>
              <a:t>treason</a:t>
            </a:r>
            <a:r>
              <a:rPr lang="tr-TR" dirty="0">
                <a:effectLst/>
              </a:rPr>
              <a:t> </a:t>
            </a:r>
            <a:r>
              <a:rPr lang="tr-TR" dirty="0" err="1">
                <a:effectLst/>
              </a:rPr>
              <a:t>thus</a:t>
            </a:r>
            <a:r>
              <a:rPr lang="tr-TR" dirty="0">
                <a:effectLst/>
              </a:rPr>
              <a:t> </a:t>
            </a:r>
            <a:r>
              <a:rPr lang="tr-TR" dirty="0" err="1">
                <a:effectLst/>
              </a:rPr>
              <a:t>could</a:t>
            </a:r>
            <a:r>
              <a:rPr lang="tr-TR" dirty="0">
                <a:effectLst/>
              </a:rPr>
              <a:t> </a:t>
            </a:r>
            <a:r>
              <a:rPr lang="tr-TR" dirty="0" err="1">
                <a:effectLst/>
              </a:rPr>
              <a:t>sell</a:t>
            </a:r>
            <a:r>
              <a:rPr lang="tr-TR" dirty="0">
                <a:effectLst/>
              </a:rPr>
              <a:t> us,</a:t>
            </a:r>
            <a:br>
              <a:rPr lang="tr-TR" dirty="0">
                <a:effectLst/>
              </a:rPr>
            </a:br>
            <a:r>
              <a:rPr lang="tr-TR" dirty="0">
                <a:effectLst/>
              </a:rPr>
              <a:t>My </a:t>
            </a:r>
            <a:r>
              <a:rPr lang="tr-TR" dirty="0" err="1">
                <a:effectLst/>
              </a:rPr>
              <a:t>auld</a:t>
            </a:r>
            <a:r>
              <a:rPr lang="tr-TR" dirty="0">
                <a:effectLst/>
              </a:rPr>
              <a:t> </a:t>
            </a:r>
            <a:r>
              <a:rPr lang="tr-TR" dirty="0" err="1">
                <a:effectLst/>
              </a:rPr>
              <a:t>gray</a:t>
            </a:r>
            <a:r>
              <a:rPr lang="tr-TR" dirty="0">
                <a:effectLst/>
              </a:rPr>
              <a:t> </a:t>
            </a:r>
            <a:r>
              <a:rPr lang="tr-TR" dirty="0" err="1">
                <a:effectLst/>
              </a:rPr>
              <a:t>head</a:t>
            </a:r>
            <a:r>
              <a:rPr lang="tr-TR" dirty="0">
                <a:effectLst/>
              </a:rPr>
              <a:t> had </a:t>
            </a:r>
            <a:r>
              <a:rPr lang="tr-TR" dirty="0" err="1">
                <a:effectLst/>
              </a:rPr>
              <a:t>lien</a:t>
            </a:r>
            <a:r>
              <a:rPr lang="tr-TR" dirty="0">
                <a:effectLst/>
              </a:rPr>
              <a:t> in </a:t>
            </a:r>
            <a:r>
              <a:rPr lang="tr-TR" dirty="0" err="1">
                <a:effectLst/>
              </a:rPr>
              <a:t>clay</a:t>
            </a:r>
            <a:r>
              <a:rPr lang="tr-TR" dirty="0">
                <a:effectLst/>
              </a:rPr>
              <a:t>,</a:t>
            </a:r>
            <a:br>
              <a:rPr lang="tr-TR" dirty="0">
                <a:effectLst/>
              </a:rPr>
            </a:br>
            <a:r>
              <a:rPr lang="tr-TR" dirty="0" err="1">
                <a:effectLst/>
              </a:rPr>
              <a:t>Wi</a:t>
            </a:r>
            <a:r>
              <a:rPr lang="tr-TR" dirty="0">
                <a:effectLst/>
              </a:rPr>
              <a:t>' Bruce </a:t>
            </a:r>
            <a:r>
              <a:rPr lang="tr-TR" dirty="0" err="1">
                <a:effectLst/>
              </a:rPr>
              <a:t>and</a:t>
            </a:r>
            <a:r>
              <a:rPr lang="tr-TR" dirty="0">
                <a:effectLst/>
              </a:rPr>
              <a:t> </a:t>
            </a:r>
            <a:r>
              <a:rPr lang="tr-TR" dirty="0" err="1">
                <a:effectLst/>
              </a:rPr>
              <a:t>loyal</a:t>
            </a:r>
            <a:r>
              <a:rPr lang="tr-TR" dirty="0">
                <a:effectLst/>
              </a:rPr>
              <a:t> Wallace!</a:t>
            </a:r>
            <a:br>
              <a:rPr lang="tr-TR" dirty="0">
                <a:effectLst/>
              </a:rPr>
            </a:br>
            <a:r>
              <a:rPr lang="tr-TR" dirty="0">
                <a:effectLst/>
              </a:rPr>
              <a:t>But </a:t>
            </a:r>
            <a:r>
              <a:rPr lang="tr-TR" dirty="0" err="1">
                <a:effectLst/>
              </a:rPr>
              <a:t>pith</a:t>
            </a:r>
            <a:r>
              <a:rPr lang="tr-TR" dirty="0">
                <a:effectLst/>
              </a:rPr>
              <a:t> </a:t>
            </a:r>
            <a:r>
              <a:rPr lang="tr-TR" dirty="0" err="1">
                <a:effectLst/>
              </a:rPr>
              <a:t>and</a:t>
            </a:r>
            <a:r>
              <a:rPr lang="tr-TR" dirty="0">
                <a:effectLst/>
              </a:rPr>
              <a:t> </a:t>
            </a:r>
            <a:r>
              <a:rPr lang="tr-TR" dirty="0" err="1">
                <a:effectLst/>
              </a:rPr>
              <a:t>power</a:t>
            </a:r>
            <a:r>
              <a:rPr lang="tr-TR" dirty="0">
                <a:effectLst/>
              </a:rPr>
              <a:t>, </a:t>
            </a:r>
            <a:r>
              <a:rPr lang="tr-TR" dirty="0" err="1">
                <a:effectLst/>
              </a:rPr>
              <a:t>till</a:t>
            </a:r>
            <a:r>
              <a:rPr lang="tr-TR" dirty="0">
                <a:effectLst/>
              </a:rPr>
              <a:t> </a:t>
            </a:r>
            <a:r>
              <a:rPr lang="tr-TR" dirty="0" err="1">
                <a:effectLst/>
              </a:rPr>
              <a:t>my</a:t>
            </a:r>
            <a:r>
              <a:rPr lang="tr-TR" dirty="0">
                <a:effectLst/>
              </a:rPr>
              <a:t> </a:t>
            </a:r>
            <a:r>
              <a:rPr lang="tr-TR" dirty="0" err="1">
                <a:effectLst/>
              </a:rPr>
              <a:t>last</a:t>
            </a:r>
            <a:r>
              <a:rPr lang="tr-TR" dirty="0">
                <a:effectLst/>
              </a:rPr>
              <a:t> </a:t>
            </a:r>
            <a:r>
              <a:rPr lang="tr-TR" dirty="0" err="1">
                <a:effectLst/>
              </a:rPr>
              <a:t>hour</a:t>
            </a:r>
            <a:r>
              <a:rPr lang="tr-TR" dirty="0">
                <a:effectLst/>
              </a:rPr>
              <a:t>,</a:t>
            </a:r>
            <a:br>
              <a:rPr lang="tr-TR" dirty="0">
                <a:effectLst/>
              </a:rPr>
            </a:br>
            <a:r>
              <a:rPr lang="tr-TR" dirty="0" err="1">
                <a:effectLst/>
              </a:rPr>
              <a:t>I'll</a:t>
            </a:r>
            <a:r>
              <a:rPr lang="tr-TR" dirty="0">
                <a:effectLst/>
              </a:rPr>
              <a:t> </a:t>
            </a:r>
            <a:r>
              <a:rPr lang="tr-TR" dirty="0" err="1">
                <a:effectLst/>
              </a:rPr>
              <a:t>mak</a:t>
            </a:r>
            <a:r>
              <a:rPr lang="tr-TR" dirty="0">
                <a:effectLst/>
              </a:rPr>
              <a:t>' </a:t>
            </a:r>
            <a:r>
              <a:rPr lang="tr-TR" dirty="0" err="1">
                <a:effectLst/>
              </a:rPr>
              <a:t>this</a:t>
            </a:r>
            <a:r>
              <a:rPr lang="tr-TR" dirty="0">
                <a:effectLst/>
              </a:rPr>
              <a:t> </a:t>
            </a:r>
            <a:r>
              <a:rPr lang="tr-TR" dirty="0" err="1">
                <a:effectLst/>
              </a:rPr>
              <a:t>declaration</a:t>
            </a:r>
            <a:r>
              <a:rPr lang="tr-TR" dirty="0">
                <a:effectLst/>
              </a:rPr>
              <a:t>;</a:t>
            </a:r>
            <a:br>
              <a:rPr lang="tr-TR" dirty="0">
                <a:effectLst/>
              </a:rPr>
            </a:br>
            <a:r>
              <a:rPr lang="tr-TR" dirty="0" err="1">
                <a:effectLst/>
              </a:rPr>
              <a:t>We've</a:t>
            </a:r>
            <a:r>
              <a:rPr lang="tr-TR" dirty="0">
                <a:effectLst/>
              </a:rPr>
              <a:t> </a:t>
            </a:r>
            <a:r>
              <a:rPr lang="tr-TR" dirty="0" err="1">
                <a:effectLst/>
              </a:rPr>
              <a:t>bought</a:t>
            </a:r>
            <a:r>
              <a:rPr lang="tr-TR" dirty="0">
                <a:effectLst/>
              </a:rPr>
              <a:t> </a:t>
            </a:r>
            <a:r>
              <a:rPr lang="tr-TR" dirty="0" err="1">
                <a:effectLst/>
              </a:rPr>
              <a:t>and</a:t>
            </a:r>
            <a:r>
              <a:rPr lang="tr-TR" dirty="0">
                <a:effectLst/>
              </a:rPr>
              <a:t> </a:t>
            </a:r>
            <a:r>
              <a:rPr lang="tr-TR" dirty="0" err="1">
                <a:effectLst/>
              </a:rPr>
              <a:t>sold</a:t>
            </a:r>
            <a:r>
              <a:rPr lang="tr-TR" dirty="0">
                <a:effectLst/>
              </a:rPr>
              <a:t> </a:t>
            </a:r>
            <a:r>
              <a:rPr lang="tr-TR" dirty="0" err="1">
                <a:effectLst/>
              </a:rPr>
              <a:t>for</a:t>
            </a:r>
            <a:r>
              <a:rPr lang="tr-TR" dirty="0">
                <a:effectLst/>
              </a:rPr>
              <a:t> English </a:t>
            </a:r>
            <a:r>
              <a:rPr lang="tr-TR" dirty="0" err="1">
                <a:effectLst/>
              </a:rPr>
              <a:t>gold</a:t>
            </a:r>
            <a:r>
              <a:rPr lang="tr-TR" dirty="0">
                <a:effectLst/>
              </a:rPr>
              <a:t>--</a:t>
            </a:r>
            <a:br>
              <a:rPr lang="tr-TR" dirty="0">
                <a:effectLst/>
              </a:rPr>
            </a:br>
            <a:r>
              <a:rPr lang="tr-TR" dirty="0" err="1">
                <a:effectLst/>
              </a:rPr>
              <a:t>Such</a:t>
            </a:r>
            <a:r>
              <a:rPr lang="tr-TR" dirty="0">
                <a:effectLst/>
              </a:rPr>
              <a:t> a </a:t>
            </a:r>
            <a:r>
              <a:rPr lang="tr-TR" dirty="0" err="1">
                <a:effectLst/>
              </a:rPr>
              <a:t>parcel</a:t>
            </a:r>
            <a:r>
              <a:rPr lang="tr-TR" dirty="0">
                <a:effectLst/>
              </a:rPr>
              <a:t> of </a:t>
            </a:r>
            <a:r>
              <a:rPr lang="tr-TR" dirty="0" err="1">
                <a:effectLst/>
              </a:rPr>
              <a:t>rogues</a:t>
            </a:r>
            <a:r>
              <a:rPr lang="tr-TR" dirty="0">
                <a:effectLst/>
              </a:rPr>
              <a:t> in a </a:t>
            </a:r>
            <a:r>
              <a:rPr lang="tr-TR" dirty="0" err="1">
                <a:effectLst/>
              </a:rPr>
              <a:t>nation</a:t>
            </a:r>
            <a:r>
              <a:rPr lang="tr-TR" dirty="0">
                <a:effectLst/>
              </a:rPr>
              <a:t>.</a:t>
            </a:r>
          </a:p>
          <a:p>
            <a:endParaRPr lang="tr-TR" dirty="0"/>
          </a:p>
        </p:txBody>
      </p:sp>
    </p:spTree>
    <p:extLst>
      <p:ext uri="{BB962C8B-B14F-4D97-AF65-F5344CB8AC3E}">
        <p14:creationId xmlns:p14="http://schemas.microsoft.com/office/powerpoint/2010/main" val="25050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ECEF486-DA7E-17E2-C4F8-CE2527D65238}"/>
              </a:ext>
            </a:extLst>
          </p:cNvPr>
          <p:cNvSpPr>
            <a:spLocks noGrp="1" noChangeArrowheads="1"/>
          </p:cNvSpPr>
          <p:nvPr>
            <p:ph type="title"/>
          </p:nvPr>
        </p:nvSpPr>
        <p:spPr>
          <a:xfrm>
            <a:off x="609600" y="685800"/>
            <a:ext cx="7772400" cy="1143000"/>
          </a:xfrm>
        </p:spPr>
        <p:txBody>
          <a:bodyPr>
            <a:normAutofit fontScale="90000"/>
          </a:bodyPr>
          <a:lstStyle/>
          <a:p>
            <a:pPr eaLnBrk="1" fontAlgn="auto" hangingPunct="1">
              <a:spcAft>
                <a:spcPts val="0"/>
              </a:spcAft>
              <a:defRPr/>
            </a:pPr>
            <a:r>
              <a:rPr lang="en-US" altLang="tr-TR"/>
              <a:t>Characteristics of the </a:t>
            </a:r>
            <a:br>
              <a:rPr lang="en-US" altLang="tr-TR"/>
            </a:br>
            <a:r>
              <a:rPr lang="en-US" altLang="tr-TR"/>
              <a:t>Romantic Era</a:t>
            </a:r>
            <a:br>
              <a:rPr lang="en-US" altLang="tr-TR"/>
            </a:br>
            <a:endParaRPr lang="en-US" altLang="tr-TR"/>
          </a:p>
        </p:txBody>
      </p:sp>
      <p:sp>
        <p:nvSpPr>
          <p:cNvPr id="10243" name="Rectangle 3">
            <a:extLst>
              <a:ext uri="{FF2B5EF4-FFF2-40B4-BE49-F238E27FC236}">
                <a16:creationId xmlns:a16="http://schemas.microsoft.com/office/drawing/2014/main" id="{BB839604-33EC-25EC-92BF-9BEEEB05910D}"/>
              </a:ext>
            </a:extLst>
          </p:cNvPr>
          <p:cNvSpPr>
            <a:spLocks noGrp="1" noChangeArrowheads="1"/>
          </p:cNvSpPr>
          <p:nvPr>
            <p:ph idx="1"/>
          </p:nvPr>
        </p:nvSpPr>
        <p:spPr/>
        <p:txBody>
          <a:bodyPr rtlCol="0">
            <a:normAutofit fontScale="70000" lnSpcReduction="20000"/>
          </a:bodyPr>
          <a:lstStyle/>
          <a:p>
            <a:pPr marL="457200" indent="-457200" eaLnBrk="1" fontAlgn="auto" hangingPunct="1">
              <a:spcAft>
                <a:spcPts val="0"/>
              </a:spcAft>
              <a:buClr>
                <a:schemeClr val="accent1">
                  <a:lumMod val="75000"/>
                </a:schemeClr>
              </a:buClr>
              <a:buFontTx/>
              <a:buAutoNum type="arabicPeriod"/>
              <a:defRPr/>
            </a:pPr>
            <a:r>
              <a:rPr lang="en-US" altLang="tr-TR" sz="2400" b="1" dirty="0">
                <a:solidFill>
                  <a:srgbClr val="000000"/>
                </a:solidFill>
              </a:rPr>
              <a:t>Return to Nature</a:t>
            </a:r>
          </a:p>
          <a:p>
            <a:pPr marL="0" indent="0" eaLnBrk="1" fontAlgn="auto" hangingPunct="1">
              <a:spcAft>
                <a:spcPts val="0"/>
              </a:spcAft>
              <a:buClr>
                <a:schemeClr val="accent1">
                  <a:lumMod val="75000"/>
                </a:schemeClr>
              </a:buClr>
              <a:buFont typeface="Wingdings" pitchFamily="2" charset="2"/>
              <a:buNone/>
              <a:defRPr/>
            </a:pPr>
            <a:r>
              <a:rPr lang="en-US" altLang="tr-TR" sz="2400" dirty="0">
                <a:solidFill>
                  <a:srgbClr val="000000"/>
                </a:solidFill>
              </a:rPr>
              <a:t>A new awareness of external nature comes into the prominence. Nature was enjoyed for its wilderness, grandeur, and </a:t>
            </a:r>
            <a:r>
              <a:rPr lang="en-US" altLang="tr-TR" sz="2400" dirty="0" err="1">
                <a:solidFill>
                  <a:srgbClr val="000000"/>
                </a:solidFill>
              </a:rPr>
              <a:t>solititude</a:t>
            </a:r>
            <a:r>
              <a:rPr lang="en-US" altLang="tr-TR" sz="2400" dirty="0">
                <a:solidFill>
                  <a:srgbClr val="000000"/>
                </a:solidFill>
              </a:rPr>
              <a:t>.</a:t>
            </a:r>
          </a:p>
          <a:p>
            <a:pPr marL="457200" indent="-457200" eaLnBrk="1" fontAlgn="auto" hangingPunct="1">
              <a:spcAft>
                <a:spcPts val="0"/>
              </a:spcAft>
              <a:buClr>
                <a:schemeClr val="accent1">
                  <a:lumMod val="75000"/>
                </a:schemeClr>
              </a:buClr>
              <a:buFont typeface="Wingdings" pitchFamily="2" charset="2"/>
              <a:buAutoNum type="arabicPeriod" startAt="2"/>
              <a:defRPr/>
            </a:pPr>
            <a:r>
              <a:rPr lang="en-US" altLang="tr-TR" sz="2400" b="1" dirty="0">
                <a:solidFill>
                  <a:srgbClr val="000000"/>
                </a:solidFill>
              </a:rPr>
              <a:t>Romantic Melancholy </a:t>
            </a:r>
          </a:p>
          <a:p>
            <a:pPr marL="457200" indent="-457200" eaLnBrk="1" fontAlgn="auto" hangingPunct="1">
              <a:spcAft>
                <a:spcPts val="0"/>
              </a:spcAft>
              <a:buClr>
                <a:schemeClr val="accent1">
                  <a:lumMod val="75000"/>
                </a:schemeClr>
              </a:buClr>
              <a:buFont typeface="Wingdings" pitchFamily="2" charset="2"/>
              <a:buAutoNum type="arabicPeriod" startAt="2"/>
              <a:defRPr/>
            </a:pPr>
            <a:r>
              <a:rPr lang="en-US" altLang="tr-TR" sz="2400" b="1" dirty="0">
                <a:solidFill>
                  <a:srgbClr val="000000"/>
                </a:solidFill>
              </a:rPr>
              <a:t>Primitivism</a:t>
            </a:r>
          </a:p>
          <a:p>
            <a:pPr marL="457200" indent="-457200" eaLnBrk="1" fontAlgn="auto" hangingPunct="1">
              <a:spcAft>
                <a:spcPts val="0"/>
              </a:spcAft>
              <a:buClr>
                <a:schemeClr val="accent1">
                  <a:lumMod val="75000"/>
                </a:schemeClr>
              </a:buClr>
              <a:buFont typeface="Wingdings" pitchFamily="2" charset="2"/>
              <a:buAutoNum type="arabicPeriod" startAt="2"/>
              <a:defRPr/>
            </a:pPr>
            <a:r>
              <a:rPr lang="en-US" altLang="tr-TR" sz="2400" b="1" dirty="0">
                <a:solidFill>
                  <a:srgbClr val="000000"/>
                </a:solidFill>
              </a:rPr>
              <a:t>Sentimentalism</a:t>
            </a:r>
          </a:p>
          <a:p>
            <a:pPr marL="457200" indent="-457200" eaLnBrk="1" fontAlgn="auto" hangingPunct="1">
              <a:spcAft>
                <a:spcPts val="0"/>
              </a:spcAft>
              <a:buClr>
                <a:schemeClr val="accent1">
                  <a:lumMod val="75000"/>
                </a:schemeClr>
              </a:buClr>
              <a:buFont typeface="Wingdings" pitchFamily="2" charset="2"/>
              <a:buAutoNum type="arabicPeriod" startAt="2"/>
              <a:defRPr/>
            </a:pPr>
            <a:r>
              <a:rPr lang="en-US" altLang="tr-TR" sz="2400" b="1" dirty="0">
                <a:solidFill>
                  <a:srgbClr val="000000"/>
                </a:solidFill>
              </a:rPr>
              <a:t>Common Man and Childhood over Urban Sophistication</a:t>
            </a: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	Romantics believed in the natural goodness of humans, which is hindered by the urban life of civilization. They believed that the savage is noble, childhood is good and the emotions inspired by both beliefs causes the heart to soar.</a:t>
            </a: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	Romantics believed that knowledge is gained through intuition rather than deduction. This is best summed up by Wordsworth who stated that “all good poetry is the spontaneous overflow of powerful feelings.”</a:t>
            </a:r>
            <a:endParaRPr lang="en-US" altLang="tr-TR" sz="2800" b="1" dirty="0">
              <a:solidFill>
                <a:srgbClr val="000000"/>
              </a:solidFill>
            </a:endParaRPr>
          </a:p>
        </p:txBody>
      </p:sp>
    </p:spTree>
  </p:cSld>
  <p:clrMapOvr>
    <a:masterClrMapping/>
  </p:clrMapOvr>
  <p:transition>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a:extLst>
              <a:ext uri="{FF2B5EF4-FFF2-40B4-BE49-F238E27FC236}">
                <a16:creationId xmlns:a16="http://schemas.microsoft.com/office/drawing/2014/main" id="{C4BFA71F-044A-25C4-B32F-23C9B0BF36F1}"/>
              </a:ext>
            </a:extLst>
          </p:cNvPr>
          <p:cNvSpPr>
            <a:spLocks noGrp="1" noChangeArrowheads="1"/>
          </p:cNvSpPr>
          <p:nvPr>
            <p:ph idx="1"/>
          </p:nvPr>
        </p:nvSpPr>
        <p:spPr>
          <a:xfrm>
            <a:off x="685800" y="914400"/>
            <a:ext cx="7772400" cy="5029200"/>
          </a:xfrm>
        </p:spPr>
        <p:txBody>
          <a:bodyPr rtlCol="0">
            <a:normAutofit lnSpcReduction="10000"/>
          </a:bodyPr>
          <a:lstStyle/>
          <a:p>
            <a:pPr marL="182880" indent="-182880" eaLnBrk="1" fontAlgn="auto" hangingPunct="1">
              <a:spcAft>
                <a:spcPts val="0"/>
              </a:spcAft>
              <a:buClr>
                <a:schemeClr val="accent1">
                  <a:lumMod val="75000"/>
                </a:schemeClr>
              </a:buClr>
              <a:buFontTx/>
              <a:buNone/>
              <a:defRPr/>
            </a:pPr>
            <a:r>
              <a:rPr lang="en-US" altLang="tr-TR" sz="2400" b="1" dirty="0">
                <a:solidFill>
                  <a:srgbClr val="000000"/>
                </a:solidFill>
              </a:rPr>
              <a:t>3. Nature over Artificial</a:t>
            </a: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	Romantics stressed the awe of nature in art and language and the experience of sublimity through a connection with nature. Romantics rejected the ideas of the industrial revolution .</a:t>
            </a:r>
          </a:p>
          <a:p>
            <a:pPr marL="182880" indent="-182880" eaLnBrk="1" fontAlgn="auto" hangingPunct="1">
              <a:spcAft>
                <a:spcPts val="0"/>
              </a:spcAft>
              <a:buClr>
                <a:schemeClr val="accent1">
                  <a:lumMod val="75000"/>
                </a:schemeClr>
              </a:buClr>
              <a:buFont typeface="Wingdings 3" charset="2"/>
              <a:buChar char=""/>
              <a:defRPr/>
            </a:pPr>
            <a:endParaRPr lang="en-US" altLang="tr-TR" sz="2400" b="1" dirty="0">
              <a:solidFill>
                <a:srgbClr val="000000"/>
              </a:solidFill>
            </a:endParaRPr>
          </a:p>
          <a:p>
            <a:pPr marL="182880" indent="-182880" eaLnBrk="1" fontAlgn="auto" hangingPunct="1">
              <a:spcAft>
                <a:spcPts val="0"/>
              </a:spcAft>
              <a:buClr>
                <a:schemeClr val="accent1">
                  <a:lumMod val="75000"/>
                </a:schemeClr>
              </a:buClr>
              <a:buFontTx/>
              <a:buNone/>
              <a:defRPr/>
            </a:pPr>
            <a:r>
              <a:rPr lang="en-US" altLang="tr-TR" sz="2400" b="1" dirty="0">
                <a:solidFill>
                  <a:srgbClr val="000000"/>
                </a:solidFill>
              </a:rPr>
              <a:t>4. The Individual over Society</a:t>
            </a: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	Romantics often elevated the achievements of the misunderstood, heroic individual outcast.</a:t>
            </a:r>
          </a:p>
          <a:p>
            <a:pPr marL="182880" indent="-182880" eaLnBrk="1" fontAlgn="auto" hangingPunct="1">
              <a:spcAft>
                <a:spcPts val="0"/>
              </a:spcAft>
              <a:buClr>
                <a:schemeClr val="accent1">
                  <a:lumMod val="75000"/>
                </a:schemeClr>
              </a:buClr>
              <a:buFont typeface="Wingdings 3" charset="2"/>
              <a:buChar char=""/>
              <a:defRPr/>
            </a:pPr>
            <a:endParaRPr lang="en-US" altLang="tr-TR" sz="2400" b="1" dirty="0">
              <a:solidFill>
                <a:srgbClr val="000000"/>
              </a:solidFill>
            </a:endParaRPr>
          </a:p>
          <a:p>
            <a:pPr marL="182880" indent="-182880" eaLnBrk="1" fontAlgn="auto" hangingPunct="1">
              <a:spcAft>
                <a:spcPts val="0"/>
              </a:spcAft>
              <a:buClr>
                <a:schemeClr val="accent1">
                  <a:lumMod val="75000"/>
                </a:schemeClr>
              </a:buClr>
              <a:buFontTx/>
              <a:buNone/>
              <a:defRPr/>
            </a:pPr>
            <a:r>
              <a:rPr lang="en-US" altLang="tr-TR" sz="2400" b="1" dirty="0">
                <a:solidFill>
                  <a:srgbClr val="000000"/>
                </a:solidFill>
              </a:rPr>
              <a:t>5. Imagination over Logic</a:t>
            </a:r>
          </a:p>
          <a:p>
            <a:pPr marL="182880" indent="-182880" eaLnBrk="1" fontAlgn="auto" hangingPunct="1">
              <a:spcAft>
                <a:spcPts val="0"/>
              </a:spcAft>
              <a:buClr>
                <a:schemeClr val="accent1">
                  <a:lumMod val="75000"/>
                </a:schemeClr>
              </a:buClr>
              <a:buFontTx/>
              <a:buNone/>
              <a:defRPr/>
            </a:pPr>
            <a:r>
              <a:rPr lang="en-US" altLang="tr-TR" sz="2400" dirty="0">
                <a:solidFill>
                  <a:srgbClr val="000000"/>
                </a:solidFill>
              </a:rPr>
              <a:t>	Romantics legitimized the individual imagination as a critical authority.</a:t>
            </a:r>
            <a:endParaRPr lang="en-US" altLang="tr-TR" sz="2800" dirty="0">
              <a:solidFill>
                <a:srgbClr val="000000"/>
              </a:solidFill>
            </a:endParaRPr>
          </a:p>
          <a:p>
            <a:pPr marL="182880" indent="-182880" eaLnBrk="1" fontAlgn="auto" hangingPunct="1">
              <a:spcAft>
                <a:spcPts val="0"/>
              </a:spcAft>
              <a:buClr>
                <a:schemeClr val="accent1">
                  <a:lumMod val="75000"/>
                </a:schemeClr>
              </a:buClr>
              <a:buFont typeface="Wingdings 3" charset="2"/>
              <a:buChar char=""/>
              <a:defRPr/>
            </a:pPr>
            <a:endParaRPr lang="en-US" altLang="tr-TR" sz="2400" dirty="0">
              <a:solidFill>
                <a:schemeClr val="tx1">
                  <a:lumMod val="75000"/>
                  <a:lumOff val="25000"/>
                </a:schemeClr>
              </a:solidFill>
            </a:endParaRPr>
          </a:p>
          <a:p>
            <a:pPr marL="182880" indent="-182880" eaLnBrk="1" fontAlgn="auto" hangingPunct="1">
              <a:spcAft>
                <a:spcPts val="0"/>
              </a:spcAft>
              <a:buClr>
                <a:schemeClr val="accent1">
                  <a:lumMod val="75000"/>
                </a:schemeClr>
              </a:buClr>
              <a:buFontTx/>
              <a:buNone/>
              <a:defRPr/>
            </a:pPr>
            <a:endParaRPr lang="en-US" altLang="tr-TR" sz="2400" dirty="0">
              <a:solidFill>
                <a:schemeClr val="tx1">
                  <a:lumMod val="75000"/>
                  <a:lumOff val="25000"/>
                </a:schemeClr>
              </a:solidFill>
            </a:endParaRPr>
          </a:p>
        </p:txBody>
      </p:sp>
    </p:spTree>
  </p:cSld>
  <p:clrMapOvr>
    <a:masterClrMapping/>
  </p:clrMapOvr>
  <p:transition>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5" descr="BoningtonLandscape,S#1E2088.JPG                                001E2089Macintosh HD                   BB9E10D7:">
            <a:extLst>
              <a:ext uri="{FF2B5EF4-FFF2-40B4-BE49-F238E27FC236}">
                <a16:creationId xmlns:a16="http://schemas.microsoft.com/office/drawing/2014/main" id="{4E495563-B294-FB89-A250-402C5F65841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447800" y="228600"/>
            <a:ext cx="6172200" cy="4730750"/>
          </a:xfrm>
        </p:spPr>
      </p:pic>
      <p:sp>
        <p:nvSpPr>
          <p:cNvPr id="29698" name="Rectangle 4">
            <a:extLst>
              <a:ext uri="{FF2B5EF4-FFF2-40B4-BE49-F238E27FC236}">
                <a16:creationId xmlns:a16="http://schemas.microsoft.com/office/drawing/2014/main" id="{13243011-951B-6EB9-208C-F7BF0E1AF480}"/>
              </a:ext>
            </a:extLst>
          </p:cNvPr>
          <p:cNvSpPr>
            <a:spLocks noGrp="1" noChangeArrowheads="1"/>
          </p:cNvSpPr>
          <p:nvPr>
            <p:ph type="body" sz="half" idx="2"/>
          </p:nvPr>
        </p:nvSpPr>
        <p:spPr>
          <a:xfrm>
            <a:off x="304800" y="4953000"/>
            <a:ext cx="8839200" cy="1905000"/>
          </a:xfrm>
        </p:spPr>
        <p:txBody>
          <a:bodyPr/>
          <a:lstStyle/>
          <a:p>
            <a:pPr eaLnBrk="1" hangingPunct="1">
              <a:buFontTx/>
              <a:buNone/>
            </a:pPr>
            <a:r>
              <a:rPr lang="en-US" altLang="tr-TR" sz="2400"/>
              <a:t>	The Romantics watched as cities grew, industry prospered and farming life declined. In an effort to reclaim nature, the Romantics made it a central force in their lives and their literature. Nature was celebrated as a source of delight, an image of love, and a model of moral perfection. </a:t>
            </a:r>
          </a:p>
        </p:txBody>
      </p:sp>
    </p:spTree>
  </p:cSld>
  <p:clrMapOvr>
    <a:masterClrMapping/>
  </p:clrMapOvr>
  <p:transition>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7A4CBDF-16A9-94E8-F5FF-D6F8FC41F6E4}"/>
              </a:ext>
            </a:extLst>
          </p:cNvPr>
          <p:cNvSpPr>
            <a:spLocks noGrp="1" noChangeArrowheads="1"/>
          </p:cNvSpPr>
          <p:nvPr>
            <p:ph type="title"/>
          </p:nvPr>
        </p:nvSpPr>
        <p:spPr/>
        <p:txBody>
          <a:bodyPr/>
          <a:lstStyle/>
          <a:p>
            <a:pPr eaLnBrk="1" fontAlgn="auto" hangingPunct="1">
              <a:spcAft>
                <a:spcPts val="0"/>
              </a:spcAft>
              <a:defRPr/>
            </a:pPr>
            <a:r>
              <a:rPr lang="en-US" altLang="tr-TR"/>
              <a:t>Major Romantic Era Poets</a:t>
            </a:r>
          </a:p>
        </p:txBody>
      </p:sp>
      <p:pic>
        <p:nvPicPr>
          <p:cNvPr id="30722" name="Picture 6">
            <a:extLst>
              <a:ext uri="{FF2B5EF4-FFF2-40B4-BE49-F238E27FC236}">
                <a16:creationId xmlns:a16="http://schemas.microsoft.com/office/drawing/2014/main" id="{EBAB59FC-90AF-40CE-8087-49A992318C3B}"/>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11225" y="1981200"/>
            <a:ext cx="3359150" cy="4114800"/>
          </a:xfrm>
          <a:noFill/>
        </p:spPr>
      </p:pic>
      <p:sp>
        <p:nvSpPr>
          <p:cNvPr id="30723" name="Rectangle 4">
            <a:extLst>
              <a:ext uri="{FF2B5EF4-FFF2-40B4-BE49-F238E27FC236}">
                <a16:creationId xmlns:a16="http://schemas.microsoft.com/office/drawing/2014/main" id="{32ACC50F-576F-FC8B-4D65-27F1B4E5EBB6}"/>
              </a:ext>
            </a:extLst>
          </p:cNvPr>
          <p:cNvSpPr>
            <a:spLocks noGrp="1" noChangeArrowheads="1"/>
          </p:cNvSpPr>
          <p:nvPr>
            <p:ph type="body" sz="half" idx="2"/>
          </p:nvPr>
        </p:nvSpPr>
        <p:spPr>
          <a:xfrm>
            <a:off x="5029200" y="2133600"/>
            <a:ext cx="3733800" cy="3886200"/>
          </a:xfrm>
        </p:spPr>
        <p:txBody>
          <a:bodyPr/>
          <a:lstStyle/>
          <a:p>
            <a:pPr eaLnBrk="1" hangingPunct="1">
              <a:buFontTx/>
              <a:buNone/>
            </a:pPr>
            <a:r>
              <a:rPr lang="en-US" altLang="tr-TR" sz="2400"/>
              <a:t>William </a:t>
            </a:r>
            <a:r>
              <a:rPr lang="en-US" altLang="tr-TR"/>
              <a:t>Wordsworth</a:t>
            </a:r>
          </a:p>
        </p:txBody>
      </p:sp>
    </p:spTree>
  </p:cSld>
  <p:clrMapOvr>
    <a:masterClrMapping/>
  </p:clrMapOvr>
  <p:transition>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92D74C95-24D9-9926-CCB6-94EAD02F9FC5}"/>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en-US" altLang="tr-TR"/>
              <a:t>William Wordsworth</a:t>
            </a:r>
          </a:p>
        </p:txBody>
      </p:sp>
      <p:sp>
        <p:nvSpPr>
          <p:cNvPr id="31746" name="Content Placeholder 2">
            <a:extLst>
              <a:ext uri="{FF2B5EF4-FFF2-40B4-BE49-F238E27FC236}">
                <a16:creationId xmlns:a16="http://schemas.microsoft.com/office/drawing/2014/main" id="{8ABC5CE0-016B-276C-EB31-181E2B0225C9}"/>
              </a:ext>
            </a:extLst>
          </p:cNvPr>
          <p:cNvSpPr>
            <a:spLocks noGrp="1" noChangeArrowheads="1"/>
          </p:cNvSpPr>
          <p:nvPr>
            <p:ph idx="1"/>
          </p:nvPr>
        </p:nvSpPr>
        <p:spPr>
          <a:xfrm>
            <a:off x="609600" y="1752600"/>
            <a:ext cx="6348413" cy="4572000"/>
          </a:xfrm>
        </p:spPr>
        <p:txBody>
          <a:bodyPr/>
          <a:lstStyle/>
          <a:p>
            <a:pPr eaLnBrk="1" hangingPunct="1"/>
            <a:r>
              <a:rPr lang="en-US" altLang="tr-TR"/>
              <a:t>Helped to launch the Romantic Age</a:t>
            </a:r>
          </a:p>
          <a:p>
            <a:pPr eaLnBrk="1" hangingPunct="1"/>
            <a:r>
              <a:rPr lang="en-US" altLang="tr-TR"/>
              <a:t>His most famous work is </a:t>
            </a:r>
            <a:r>
              <a:rPr lang="en-US" altLang="tr-TR" i="1"/>
              <a:t>The Prelude </a:t>
            </a:r>
            <a:r>
              <a:rPr lang="en-US" altLang="tr-TR"/>
              <a:t>chronicles the spiritual life of the poet</a:t>
            </a:r>
          </a:p>
          <a:p>
            <a:pPr eaLnBrk="1" hangingPunct="1"/>
            <a:r>
              <a:rPr lang="en-US" altLang="tr-TR"/>
              <a:t>Has an interest and sympathy for the life and troubles of the “common man” </a:t>
            </a:r>
          </a:p>
          <a:p>
            <a:pPr eaLnBrk="1" hangingPunct="1"/>
            <a:r>
              <a:rPr lang="en-US" altLang="tr-TR"/>
              <a:t>He is considered the nature poet by focusing ordinary people in country settings</a:t>
            </a:r>
            <a:endParaRPr lang="tr-TR" altLang="tr-TR"/>
          </a:p>
          <a:p>
            <a:pPr eaLnBrk="1" hangingPunct="1"/>
            <a:r>
              <a:rPr lang="tr-TR" altLang="tr-TR" i="1"/>
              <a:t>Prelude</a:t>
            </a:r>
          </a:p>
          <a:p>
            <a:pPr eaLnBrk="1" hangingPunct="1"/>
            <a:r>
              <a:rPr lang="tr-TR" altLang="tr-TR" i="1"/>
              <a:t>Lyrical Ballads</a:t>
            </a:r>
          </a:p>
          <a:p>
            <a:pPr eaLnBrk="1" hangingPunct="1"/>
            <a:r>
              <a:rPr lang="tr-TR" altLang="tr-TR"/>
              <a:t>Poet Laurate from 1843 to 1850</a:t>
            </a:r>
          </a:p>
        </p:txBody>
      </p:sp>
    </p:spTree>
  </p:cSld>
  <p:clrMapOvr>
    <a:masterClrMapping/>
  </p:clrMapOvr>
  <p:transition>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6FF5A314-F060-1E2A-2FF1-228BE7874724}"/>
              </a:ext>
            </a:extLst>
          </p:cNvPr>
          <p:cNvSpPr>
            <a:spLocks noGrp="1" noChangeArrowheads="1"/>
          </p:cNvSpPr>
          <p:nvPr>
            <p:ph type="title"/>
          </p:nvPr>
        </p:nvSpPr>
        <p:spPr/>
        <p:txBody>
          <a:bodyPr/>
          <a:lstStyle/>
          <a:p>
            <a:pPr eaLnBrk="1" fontAlgn="auto" hangingPunct="1">
              <a:spcAft>
                <a:spcPts val="0"/>
              </a:spcAft>
              <a:defRPr/>
            </a:pPr>
            <a:r>
              <a:rPr lang="tr-TR" altLang="tr-TR" dirty="0" err="1"/>
              <a:t>Wıllıam</a:t>
            </a:r>
            <a:r>
              <a:rPr lang="tr-TR" altLang="tr-TR" dirty="0"/>
              <a:t> </a:t>
            </a:r>
            <a:r>
              <a:rPr lang="tr-TR" altLang="tr-TR" dirty="0" err="1"/>
              <a:t>Blake</a:t>
            </a:r>
            <a:endParaRPr lang="en-GB" altLang="tr-TR" dirty="0"/>
          </a:p>
        </p:txBody>
      </p:sp>
      <p:pic>
        <p:nvPicPr>
          <p:cNvPr id="32770" name="Picture 2">
            <a:extLst>
              <a:ext uri="{FF2B5EF4-FFF2-40B4-BE49-F238E27FC236}">
                <a16:creationId xmlns:a16="http://schemas.microsoft.com/office/drawing/2014/main" id="{B7D4DD59-D1E6-1E26-C1D4-38247465508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806825" y="0"/>
            <a:ext cx="5337175" cy="6858000"/>
          </a:xfrm>
          <a:noFill/>
        </p:spPr>
      </p:pic>
      <p:sp>
        <p:nvSpPr>
          <p:cNvPr id="32771" name="Text Placeholder 3">
            <a:extLst>
              <a:ext uri="{FF2B5EF4-FFF2-40B4-BE49-F238E27FC236}">
                <a16:creationId xmlns:a16="http://schemas.microsoft.com/office/drawing/2014/main" id="{DD9A0853-7FBE-D451-7DC5-6E8259B151AE}"/>
              </a:ext>
            </a:extLst>
          </p:cNvPr>
          <p:cNvSpPr>
            <a:spLocks noGrp="1" noChangeArrowheads="1"/>
          </p:cNvSpPr>
          <p:nvPr>
            <p:ph type="body" sz="half" idx="2"/>
          </p:nvPr>
        </p:nvSpPr>
        <p:spPr/>
        <p:txBody>
          <a:bodyPr/>
          <a:lstStyle/>
          <a:p>
            <a:pPr marL="0" indent="0" eaLnBrk="1" hangingPunct="1">
              <a:buFont typeface="Wingdings 3" pitchFamily="2" charset="2"/>
              <a:buNone/>
            </a:pPr>
            <a:endParaRPr lang="en-GB" altLang="tr-TR"/>
          </a:p>
        </p:txBody>
      </p:sp>
    </p:spTree>
  </p:cSld>
  <p:clrMapOvr>
    <a:masterClrMapping/>
  </p:clrMapOvr>
  <p:transition>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5B79C49-4BF9-0DE3-C08C-E6F6013F3E14}"/>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en-US" altLang="tr-TR"/>
              <a:t>William Blake</a:t>
            </a:r>
          </a:p>
        </p:txBody>
      </p:sp>
      <p:sp>
        <p:nvSpPr>
          <p:cNvPr id="33794" name="Content Placeholder 2">
            <a:extLst>
              <a:ext uri="{FF2B5EF4-FFF2-40B4-BE49-F238E27FC236}">
                <a16:creationId xmlns:a16="http://schemas.microsoft.com/office/drawing/2014/main" id="{AB19DD3B-FB83-9DCC-A28E-735A57F14E15}"/>
              </a:ext>
            </a:extLst>
          </p:cNvPr>
          <p:cNvSpPr>
            <a:spLocks noGrp="1" noChangeArrowheads="1"/>
          </p:cNvSpPr>
          <p:nvPr>
            <p:ph idx="1"/>
          </p:nvPr>
        </p:nvSpPr>
        <p:spPr/>
        <p:txBody>
          <a:bodyPr/>
          <a:lstStyle/>
          <a:p>
            <a:pPr eaLnBrk="1" hangingPunct="1"/>
            <a:r>
              <a:rPr lang="en-US" altLang="tr-TR"/>
              <a:t>Visionary poet</a:t>
            </a:r>
          </a:p>
          <a:p>
            <a:pPr eaLnBrk="1" hangingPunct="1"/>
            <a:r>
              <a:rPr lang="en-US" altLang="tr-TR"/>
              <a:t>Started writing poetry when he was twelve</a:t>
            </a:r>
          </a:p>
          <a:p>
            <a:pPr eaLnBrk="1" hangingPunct="1"/>
            <a:r>
              <a:rPr lang="en-US" altLang="tr-TR"/>
              <a:t>Blake was a nonconformist who associated with some of the leading radical thinkers of his day</a:t>
            </a:r>
          </a:p>
          <a:p>
            <a:pPr eaLnBrk="1" hangingPunct="1"/>
            <a:r>
              <a:rPr lang="en-US" altLang="tr-TR"/>
              <a:t>Disillusioned by the industrial revolution</a:t>
            </a:r>
          </a:p>
          <a:p>
            <a:pPr eaLnBrk="1" hangingPunct="1"/>
            <a:r>
              <a:rPr lang="en-US" altLang="tr-TR"/>
              <a:t>He rebelled against traditional  poetic forms and techniques</a:t>
            </a:r>
          </a:p>
          <a:p>
            <a:pPr eaLnBrk="1" hangingPunct="1"/>
            <a:r>
              <a:rPr lang="en-US" altLang="tr-TR"/>
              <a:t>He valued imagination over reason</a:t>
            </a:r>
            <a:endParaRPr lang="tr-TR" altLang="tr-TR"/>
          </a:p>
          <a:p>
            <a:pPr eaLnBrk="1" hangingPunct="1"/>
            <a:r>
              <a:rPr lang="tr-TR" altLang="tr-TR" i="1"/>
              <a:t>Songs of Innocence and Experience</a:t>
            </a:r>
            <a:endParaRPr lang="en-US" altLang="tr-TR" i="1"/>
          </a:p>
        </p:txBody>
      </p:sp>
    </p:spTree>
  </p:cSld>
  <p:clrMapOvr>
    <a:masterClrMapping/>
  </p:clrMapOvr>
  <p:transition>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8BD6C6A6-1DB2-BB3C-0829-7A717FC960DF}"/>
              </a:ext>
            </a:extLst>
          </p:cNvPr>
          <p:cNvSpPr>
            <a:spLocks noGrp="1" noChangeArrowheads="1"/>
          </p:cNvSpPr>
          <p:nvPr>
            <p:ph type="title"/>
          </p:nvPr>
        </p:nvSpPr>
        <p:spPr/>
        <p:txBody>
          <a:bodyPr/>
          <a:lstStyle/>
          <a:p>
            <a:pPr eaLnBrk="1" fontAlgn="auto" hangingPunct="1">
              <a:spcAft>
                <a:spcPts val="0"/>
              </a:spcAft>
              <a:defRPr/>
            </a:pPr>
            <a:r>
              <a:rPr lang="tr-TR" altLang="tr-TR"/>
              <a:t>George Gordon, Lord Byron</a:t>
            </a:r>
            <a:endParaRPr lang="en-GB" altLang="tr-TR"/>
          </a:p>
        </p:txBody>
      </p:sp>
      <p:pic>
        <p:nvPicPr>
          <p:cNvPr id="34818" name="Picture 5" descr="&#9;byron.JPG                                                      00080185Macintosh HD                   7C262300:">
            <a:extLst>
              <a:ext uri="{FF2B5EF4-FFF2-40B4-BE49-F238E27FC236}">
                <a16:creationId xmlns:a16="http://schemas.microsoft.com/office/drawing/2014/main" id="{7B3F85F2-F4AE-A7CE-8A62-F1D09032567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05000" y="3359150"/>
            <a:ext cx="1371600" cy="1358900"/>
          </a:xfrm>
        </p:spPr>
      </p:pic>
      <p:sp>
        <p:nvSpPr>
          <p:cNvPr id="34819" name="Text Placeholder 3">
            <a:extLst>
              <a:ext uri="{FF2B5EF4-FFF2-40B4-BE49-F238E27FC236}">
                <a16:creationId xmlns:a16="http://schemas.microsoft.com/office/drawing/2014/main" id="{6F1202D0-681A-2F8F-D362-20BAAE4AA1DA}"/>
              </a:ext>
            </a:extLst>
          </p:cNvPr>
          <p:cNvSpPr>
            <a:spLocks noGrp="1" noChangeArrowheads="1"/>
          </p:cNvSpPr>
          <p:nvPr>
            <p:ph type="body" sz="half" idx="2"/>
          </p:nvPr>
        </p:nvSpPr>
        <p:spPr/>
        <p:txBody>
          <a:bodyPr/>
          <a:lstStyle/>
          <a:p>
            <a:pPr eaLnBrk="1" hangingPunct="1"/>
            <a:endParaRPr lang="en-GB" altLang="tr-TR"/>
          </a:p>
        </p:txBody>
      </p:sp>
    </p:spTree>
  </p:cSld>
  <p:clrMapOvr>
    <a:masterClrMapping/>
  </p:clrMapOvr>
  <p:transition>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026ED900-4C72-075A-0312-3559D296C940}"/>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en-US" altLang="tr-TR"/>
              <a:t>Lord Byron</a:t>
            </a:r>
          </a:p>
        </p:txBody>
      </p:sp>
      <p:sp>
        <p:nvSpPr>
          <p:cNvPr id="35842" name="Content Placeholder 2">
            <a:extLst>
              <a:ext uri="{FF2B5EF4-FFF2-40B4-BE49-F238E27FC236}">
                <a16:creationId xmlns:a16="http://schemas.microsoft.com/office/drawing/2014/main" id="{437C3DBB-0DB1-7A1E-FCE4-A6C6D7F8646D}"/>
              </a:ext>
            </a:extLst>
          </p:cNvPr>
          <p:cNvSpPr>
            <a:spLocks noGrp="1" noChangeArrowheads="1"/>
          </p:cNvSpPr>
          <p:nvPr>
            <p:ph idx="1"/>
          </p:nvPr>
        </p:nvSpPr>
        <p:spPr/>
        <p:txBody>
          <a:bodyPr/>
          <a:lstStyle/>
          <a:p>
            <a:pPr eaLnBrk="1" hangingPunct="1"/>
            <a:r>
              <a:rPr lang="en-US" altLang="tr-TR"/>
              <a:t>He indulged in excesses and had huge debts and many love affairs</a:t>
            </a:r>
          </a:p>
          <a:p>
            <a:pPr eaLnBrk="1" hangingPunct="1"/>
            <a:r>
              <a:rPr lang="en-US" altLang="tr-TR"/>
              <a:t>His most famous creations are his dark heroes, called Byronic heroes, who, in fact, were not heroes at all, but stood out from ordinary humans as larger than life</a:t>
            </a:r>
            <a:endParaRPr lang="tr-TR" altLang="tr-TR"/>
          </a:p>
          <a:p>
            <a:pPr eaLnBrk="1" hangingPunct="1"/>
            <a:r>
              <a:rPr lang="tr-TR" altLang="tr-TR" i="1"/>
              <a:t>Don Juan</a:t>
            </a:r>
          </a:p>
          <a:p>
            <a:pPr eaLnBrk="1" hangingPunct="1"/>
            <a:r>
              <a:rPr lang="tr-TR" altLang="tr-TR" i="1"/>
              <a:t>Child Harold’s Pilgrimage</a:t>
            </a:r>
          </a:p>
          <a:p>
            <a:pPr eaLnBrk="1" hangingPunct="1"/>
            <a:r>
              <a:rPr lang="tr-TR" altLang="tr-TR" i="1"/>
              <a:t>Manfred</a:t>
            </a:r>
            <a:endParaRPr lang="en-US" altLang="tr-TR" i="1"/>
          </a:p>
        </p:txBody>
      </p:sp>
    </p:spTree>
  </p:cSld>
  <p:clrMapOvr>
    <a:masterClrMapping/>
  </p:clrMapOvr>
  <p:transition>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E3D55892-7AAC-3F3C-4773-A1C3FD36667C}"/>
              </a:ext>
            </a:extLst>
          </p:cNvPr>
          <p:cNvSpPr>
            <a:spLocks noGrp="1" noChangeArrowheads="1"/>
          </p:cNvSpPr>
          <p:nvPr>
            <p:ph type="title"/>
          </p:nvPr>
        </p:nvSpPr>
        <p:spPr>
          <a:xfrm>
            <a:off x="685800" y="609600"/>
            <a:ext cx="2209800" cy="1828800"/>
          </a:xfrm>
        </p:spPr>
        <p:txBody>
          <a:bodyPr/>
          <a:lstStyle/>
          <a:p>
            <a:pPr eaLnBrk="1" fontAlgn="auto" hangingPunct="1">
              <a:spcAft>
                <a:spcPts val="0"/>
              </a:spcAft>
              <a:defRPr/>
            </a:pPr>
            <a:r>
              <a:rPr lang="tr-TR" altLang="tr-TR" dirty="0" err="1"/>
              <a:t>Samuel</a:t>
            </a:r>
            <a:r>
              <a:rPr lang="tr-TR" altLang="tr-TR" dirty="0"/>
              <a:t> Taylor </a:t>
            </a:r>
            <a:r>
              <a:rPr lang="tr-TR" altLang="tr-TR" dirty="0" err="1"/>
              <a:t>Colerıdge</a:t>
            </a:r>
            <a:endParaRPr lang="en-GB" altLang="tr-TR" dirty="0"/>
          </a:p>
        </p:txBody>
      </p:sp>
      <p:pic>
        <p:nvPicPr>
          <p:cNvPr id="36866" name="Picture 2" descr="Coleridge in 1795">
            <a:extLst>
              <a:ext uri="{FF2B5EF4-FFF2-40B4-BE49-F238E27FC236}">
                <a16:creationId xmlns:a16="http://schemas.microsoft.com/office/drawing/2014/main" id="{8A583AE5-C3AD-F20D-E600-BE3BC5492F9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657600" y="3175"/>
            <a:ext cx="5510213" cy="6846888"/>
          </a:xfrm>
          <a:noFill/>
        </p:spPr>
      </p:pic>
      <p:sp>
        <p:nvSpPr>
          <p:cNvPr id="36867" name="Text Placeholder 3">
            <a:extLst>
              <a:ext uri="{FF2B5EF4-FFF2-40B4-BE49-F238E27FC236}">
                <a16:creationId xmlns:a16="http://schemas.microsoft.com/office/drawing/2014/main" id="{F07FA9DC-D676-0842-1504-5FC611C1FA9D}"/>
              </a:ext>
            </a:extLst>
          </p:cNvPr>
          <p:cNvSpPr>
            <a:spLocks noGrp="1" noChangeArrowheads="1"/>
          </p:cNvSpPr>
          <p:nvPr>
            <p:ph type="body" sz="half" idx="2"/>
          </p:nvPr>
        </p:nvSpPr>
        <p:spPr/>
        <p:txBody>
          <a:bodyPr/>
          <a:lstStyle/>
          <a:p>
            <a:pPr eaLnBrk="1" hangingPunct="1"/>
            <a:endParaRPr lang="en-GB" altLang="tr-TR"/>
          </a:p>
        </p:txBody>
      </p:sp>
    </p:spTree>
  </p:cSld>
  <p:clrMapOvr>
    <a:masterClrMapping/>
  </p:clrMapOvr>
  <p:transition>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36784002-8FCC-2731-C498-8F729AD54F65}"/>
              </a:ext>
            </a:extLst>
          </p:cNvPr>
          <p:cNvSpPr>
            <a:spLocks noGrp="1" noChangeArrowheads="1"/>
          </p:cNvSpPr>
          <p:nvPr>
            <p:ph type="title"/>
          </p:nvPr>
        </p:nvSpPr>
        <p:spPr/>
        <p:txBody>
          <a:bodyPr/>
          <a:lstStyle/>
          <a:p>
            <a:pPr eaLnBrk="1" fontAlgn="auto" hangingPunct="1">
              <a:spcAft>
                <a:spcPts val="0"/>
              </a:spcAft>
              <a:defRPr/>
            </a:pPr>
            <a:r>
              <a:rPr lang="tr-TR" altLang="tr-TR" dirty="0" err="1"/>
              <a:t>Samuel</a:t>
            </a:r>
            <a:r>
              <a:rPr lang="tr-TR" altLang="tr-TR" dirty="0"/>
              <a:t> Taylor </a:t>
            </a:r>
            <a:r>
              <a:rPr lang="tr-TR" altLang="tr-TR" dirty="0" err="1"/>
              <a:t>ColerIdge</a:t>
            </a:r>
            <a:endParaRPr lang="en-GB" altLang="tr-TR" dirty="0"/>
          </a:p>
        </p:txBody>
      </p:sp>
      <p:sp>
        <p:nvSpPr>
          <p:cNvPr id="37890" name="Content Placeholder 2">
            <a:extLst>
              <a:ext uri="{FF2B5EF4-FFF2-40B4-BE49-F238E27FC236}">
                <a16:creationId xmlns:a16="http://schemas.microsoft.com/office/drawing/2014/main" id="{38E14AC4-48F1-66F3-3744-3543D83C3018}"/>
              </a:ext>
            </a:extLst>
          </p:cNvPr>
          <p:cNvSpPr>
            <a:spLocks noGrp="1" noChangeArrowheads="1"/>
          </p:cNvSpPr>
          <p:nvPr>
            <p:ph sz="half" idx="1"/>
          </p:nvPr>
        </p:nvSpPr>
        <p:spPr>
          <a:xfrm>
            <a:off x="685800" y="1981200"/>
            <a:ext cx="7924800" cy="4114800"/>
          </a:xfrm>
        </p:spPr>
        <p:txBody>
          <a:bodyPr/>
          <a:lstStyle/>
          <a:p>
            <a:pPr eaLnBrk="1" hangingPunct="1"/>
            <a:r>
              <a:rPr lang="en-US" altLang="tr-TR"/>
              <a:t>poet, literary critic, philosopher, and theologian</a:t>
            </a:r>
            <a:endParaRPr lang="tr-TR" altLang="tr-TR"/>
          </a:p>
          <a:p>
            <a:pPr eaLnBrk="1" hangingPunct="1"/>
            <a:endParaRPr lang="en-GB" altLang="tr-TR"/>
          </a:p>
        </p:txBody>
      </p:sp>
    </p:spTree>
  </p:cSld>
  <p:clrMapOvr>
    <a:masterClrMapping/>
  </p:clrMapOvr>
  <p:transition>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6E61C1A4-F7C6-EDBA-2FFC-3A4ADD2697DA}"/>
              </a:ext>
            </a:extLst>
          </p:cNvPr>
          <p:cNvSpPr>
            <a:spLocks noGrp="1" noChangeArrowheads="1"/>
          </p:cNvSpPr>
          <p:nvPr>
            <p:ph type="title"/>
          </p:nvPr>
        </p:nvSpPr>
        <p:spPr/>
        <p:txBody>
          <a:bodyPr/>
          <a:lstStyle/>
          <a:p>
            <a:pPr eaLnBrk="1" fontAlgn="auto" hangingPunct="1">
              <a:spcAft>
                <a:spcPts val="0"/>
              </a:spcAft>
              <a:defRPr/>
            </a:pPr>
            <a:r>
              <a:rPr lang="tr-TR" altLang="tr-TR"/>
              <a:t>John Keats</a:t>
            </a:r>
            <a:endParaRPr lang="en-GB" altLang="tr-TR"/>
          </a:p>
        </p:txBody>
      </p:sp>
      <p:sp>
        <p:nvSpPr>
          <p:cNvPr id="38914" name="Content Placeholder 2">
            <a:extLst>
              <a:ext uri="{FF2B5EF4-FFF2-40B4-BE49-F238E27FC236}">
                <a16:creationId xmlns:a16="http://schemas.microsoft.com/office/drawing/2014/main" id="{28377B43-B5C8-D1E6-C786-CDFC99E0C68F}"/>
              </a:ext>
            </a:extLst>
          </p:cNvPr>
          <p:cNvSpPr>
            <a:spLocks noGrp="1" noChangeArrowheads="1"/>
          </p:cNvSpPr>
          <p:nvPr>
            <p:ph sz="half" idx="1"/>
          </p:nvPr>
        </p:nvSpPr>
        <p:spPr/>
        <p:txBody>
          <a:bodyPr/>
          <a:lstStyle/>
          <a:p>
            <a:pPr eaLnBrk="1" hangingPunct="1"/>
            <a:endParaRPr lang="en-GB" altLang="tr-TR"/>
          </a:p>
        </p:txBody>
      </p:sp>
      <p:sp>
        <p:nvSpPr>
          <p:cNvPr id="38915" name="Text Placeholder 3">
            <a:extLst>
              <a:ext uri="{FF2B5EF4-FFF2-40B4-BE49-F238E27FC236}">
                <a16:creationId xmlns:a16="http://schemas.microsoft.com/office/drawing/2014/main" id="{7162887E-DF38-D92E-8E10-429BAB3C4B02}"/>
              </a:ext>
            </a:extLst>
          </p:cNvPr>
          <p:cNvSpPr>
            <a:spLocks noGrp="1" noChangeArrowheads="1"/>
          </p:cNvSpPr>
          <p:nvPr>
            <p:ph type="body" sz="half" idx="2"/>
          </p:nvPr>
        </p:nvSpPr>
        <p:spPr>
          <a:xfrm>
            <a:off x="6311900" y="1997075"/>
            <a:ext cx="3810000" cy="4114800"/>
          </a:xfrm>
        </p:spPr>
        <p:txBody>
          <a:bodyPr/>
          <a:lstStyle/>
          <a:p>
            <a:pPr eaLnBrk="1" hangingPunct="1"/>
            <a:endParaRPr lang="en-GB" altLang="tr-TR"/>
          </a:p>
        </p:txBody>
      </p:sp>
      <p:pic>
        <p:nvPicPr>
          <p:cNvPr id="38916" name="Picture 2" descr="Posthumous portrait of Keats by William Hilton, National Portrait Gallery, London (c. 1822)">
            <a:extLst>
              <a:ext uri="{FF2B5EF4-FFF2-40B4-BE49-F238E27FC236}">
                <a16:creationId xmlns:a16="http://schemas.microsoft.com/office/drawing/2014/main" id="{7743B974-2E0A-F9FD-14EF-6FEA70575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5813" y="15875"/>
            <a:ext cx="58181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0F5AB87F-6995-927C-3AE0-FA352D7CC491}"/>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en-US" altLang="tr-TR"/>
              <a:t>John Keats</a:t>
            </a:r>
          </a:p>
        </p:txBody>
      </p:sp>
      <p:sp>
        <p:nvSpPr>
          <p:cNvPr id="39938" name="Content Placeholder 2">
            <a:extLst>
              <a:ext uri="{FF2B5EF4-FFF2-40B4-BE49-F238E27FC236}">
                <a16:creationId xmlns:a16="http://schemas.microsoft.com/office/drawing/2014/main" id="{A721E29D-A68A-7192-25F0-11ADBE55E63E}"/>
              </a:ext>
            </a:extLst>
          </p:cNvPr>
          <p:cNvSpPr>
            <a:spLocks noGrp="1" noChangeArrowheads="1"/>
          </p:cNvSpPr>
          <p:nvPr>
            <p:ph idx="1"/>
          </p:nvPr>
        </p:nvSpPr>
        <p:spPr/>
        <p:txBody>
          <a:bodyPr/>
          <a:lstStyle/>
          <a:p>
            <a:pPr eaLnBrk="1" hangingPunct="1"/>
            <a:r>
              <a:rPr lang="en-US" altLang="tr-TR"/>
              <a:t>During his life, his poems did not receive favorable reviews by the critics</a:t>
            </a:r>
          </a:p>
          <a:p>
            <a:pPr eaLnBrk="1" hangingPunct="1"/>
            <a:r>
              <a:rPr lang="en-US" altLang="tr-TR"/>
              <a:t>The poetry of Keats is characterized by sensual imagery, most notably in his </a:t>
            </a:r>
            <a:r>
              <a:rPr lang="en-US" altLang="tr-TR" i="1"/>
              <a:t>odes</a:t>
            </a:r>
            <a:endParaRPr lang="tr-TR" altLang="tr-TR" i="1"/>
          </a:p>
          <a:p>
            <a:pPr eaLnBrk="1" hangingPunct="1"/>
            <a:r>
              <a:rPr lang="en-US" altLang="tr-TR"/>
              <a:t>"Ode to a Nightingale", "Ode on a Grecian Urn", "Sleep and Poetry" and the sonnet "On First Looking into Chapman's Homer".</a:t>
            </a:r>
          </a:p>
        </p:txBody>
      </p:sp>
    </p:spTree>
  </p:cSld>
  <p:clrMapOvr>
    <a:masterClrMapping/>
  </p:clrMapOvr>
  <p:transition>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B012533C-3997-42FC-D59F-DA532E6495A7}"/>
              </a:ext>
            </a:extLst>
          </p:cNvPr>
          <p:cNvSpPr>
            <a:spLocks noGrp="1" noChangeArrowheads="1"/>
          </p:cNvSpPr>
          <p:nvPr>
            <p:ph type="title"/>
          </p:nvPr>
        </p:nvSpPr>
        <p:spPr>
          <a:xfrm>
            <a:off x="685800" y="609600"/>
            <a:ext cx="3886200" cy="2819400"/>
          </a:xfrm>
        </p:spPr>
        <p:txBody>
          <a:bodyPr/>
          <a:lstStyle/>
          <a:p>
            <a:pPr eaLnBrk="1" fontAlgn="auto" hangingPunct="1">
              <a:spcAft>
                <a:spcPts val="0"/>
              </a:spcAft>
              <a:defRPr/>
            </a:pPr>
            <a:r>
              <a:rPr lang="tr-TR" altLang="tr-TR"/>
              <a:t>Percy Bysshe Shelley</a:t>
            </a:r>
            <a:endParaRPr lang="en-GB" altLang="tr-TR"/>
          </a:p>
        </p:txBody>
      </p:sp>
      <p:sp>
        <p:nvSpPr>
          <p:cNvPr id="40962" name="Content Placeholder 2">
            <a:extLst>
              <a:ext uri="{FF2B5EF4-FFF2-40B4-BE49-F238E27FC236}">
                <a16:creationId xmlns:a16="http://schemas.microsoft.com/office/drawing/2014/main" id="{63ABC5C2-4162-D762-D0A8-4E20D6C1B1F5}"/>
              </a:ext>
            </a:extLst>
          </p:cNvPr>
          <p:cNvSpPr>
            <a:spLocks noGrp="1" noChangeArrowheads="1"/>
          </p:cNvSpPr>
          <p:nvPr>
            <p:ph sz="half" idx="1"/>
          </p:nvPr>
        </p:nvSpPr>
        <p:spPr/>
        <p:txBody>
          <a:bodyPr/>
          <a:lstStyle/>
          <a:p>
            <a:pPr eaLnBrk="1" hangingPunct="1"/>
            <a:endParaRPr lang="en-GB" altLang="tr-TR"/>
          </a:p>
        </p:txBody>
      </p:sp>
      <p:sp>
        <p:nvSpPr>
          <p:cNvPr id="40963" name="Text Placeholder 3">
            <a:extLst>
              <a:ext uri="{FF2B5EF4-FFF2-40B4-BE49-F238E27FC236}">
                <a16:creationId xmlns:a16="http://schemas.microsoft.com/office/drawing/2014/main" id="{ADB120A7-B461-6433-3E29-8EE1BFE98335}"/>
              </a:ext>
            </a:extLst>
          </p:cNvPr>
          <p:cNvSpPr>
            <a:spLocks noGrp="1" noChangeArrowheads="1"/>
          </p:cNvSpPr>
          <p:nvPr>
            <p:ph type="body" sz="half" idx="2"/>
          </p:nvPr>
        </p:nvSpPr>
        <p:spPr>
          <a:xfrm>
            <a:off x="6600825" y="1981200"/>
            <a:ext cx="3810000" cy="4114800"/>
          </a:xfrm>
        </p:spPr>
        <p:txBody>
          <a:bodyPr/>
          <a:lstStyle/>
          <a:p>
            <a:pPr eaLnBrk="1" hangingPunct="1"/>
            <a:endParaRPr lang="en-GB" altLang="tr-TR"/>
          </a:p>
        </p:txBody>
      </p:sp>
      <p:pic>
        <p:nvPicPr>
          <p:cNvPr id="40964" name="Picture 2" descr="Portrait of Shelley, by Alfred Clint (1829)">
            <a:extLst>
              <a:ext uri="{FF2B5EF4-FFF2-40B4-BE49-F238E27FC236}">
                <a16:creationId xmlns:a16="http://schemas.microsoft.com/office/drawing/2014/main" id="{1FCC5801-F335-4A41-7585-0AF66C40B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0"/>
            <a:ext cx="5581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083BD8E7-452A-20F8-31DC-C673EBBDD28A}"/>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en-US" altLang="tr-TR"/>
              <a:t>Percy Shelley</a:t>
            </a:r>
          </a:p>
        </p:txBody>
      </p:sp>
      <p:sp>
        <p:nvSpPr>
          <p:cNvPr id="41986" name="Content Placeholder 2">
            <a:extLst>
              <a:ext uri="{FF2B5EF4-FFF2-40B4-BE49-F238E27FC236}">
                <a16:creationId xmlns:a16="http://schemas.microsoft.com/office/drawing/2014/main" id="{4B7AA70A-71DE-62E4-E700-398D114C2ED8}"/>
              </a:ext>
            </a:extLst>
          </p:cNvPr>
          <p:cNvSpPr>
            <a:spLocks noGrp="1" noChangeArrowheads="1"/>
          </p:cNvSpPr>
          <p:nvPr>
            <p:ph idx="1"/>
          </p:nvPr>
        </p:nvSpPr>
        <p:spPr/>
        <p:txBody>
          <a:bodyPr/>
          <a:lstStyle/>
          <a:p>
            <a:pPr eaLnBrk="1" hangingPunct="1"/>
            <a:r>
              <a:rPr lang="en-US" altLang="tr-TR"/>
              <a:t>Shelley had a very unconventional life and was very idealistic</a:t>
            </a:r>
          </a:p>
          <a:p>
            <a:pPr eaLnBrk="1" hangingPunct="1"/>
            <a:r>
              <a:rPr lang="en-US" altLang="tr-TR"/>
              <a:t>He was also a radical nonconformist</a:t>
            </a:r>
          </a:p>
          <a:p>
            <a:pPr eaLnBrk="1" hangingPunct="1"/>
            <a:r>
              <a:rPr lang="en-US" altLang="tr-TR"/>
              <a:t>He did not become famous until after his death </a:t>
            </a:r>
            <a:endParaRPr lang="tr-TR" altLang="tr-TR"/>
          </a:p>
          <a:p>
            <a:pPr eaLnBrk="1" hangingPunct="1"/>
            <a:r>
              <a:rPr lang="en-US" altLang="tr-TR"/>
              <a:t> "Ozymandias" (1818), "Ode to the West Wind" (1819), "To a Skylark" (1820), and the political ballad "The Mask of Anarchy" (1819)</a:t>
            </a:r>
          </a:p>
          <a:p>
            <a:pPr eaLnBrk="1" hangingPunct="1">
              <a:buFontTx/>
              <a:buNone/>
            </a:pPr>
            <a:endParaRPr lang="en-US" altLang="tr-TR"/>
          </a:p>
          <a:p>
            <a:pPr eaLnBrk="1" hangingPunct="1"/>
            <a:endParaRPr lang="en-US" altLang="tr-TR"/>
          </a:p>
        </p:txBody>
      </p:sp>
    </p:spTree>
  </p:cSld>
  <p:clrMapOvr>
    <a:masterClrMapping/>
  </p:clrMapOvr>
  <p:transition>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1753F-53A2-E44C-677C-4D185BA9027E}"/>
              </a:ext>
            </a:extLst>
          </p:cNvPr>
          <p:cNvSpPr>
            <a:spLocks noGrp="1"/>
          </p:cNvSpPr>
          <p:nvPr>
            <p:ph type="title"/>
          </p:nvPr>
        </p:nvSpPr>
        <p:spPr>
          <a:xfrm>
            <a:off x="609600" y="304800"/>
            <a:ext cx="7772400" cy="1066800"/>
          </a:xfrm>
        </p:spPr>
        <p:txBody>
          <a:bodyPr>
            <a:normAutofit fontScale="90000"/>
          </a:bodyPr>
          <a:lstStyle/>
          <a:p>
            <a:pPr eaLnBrk="1" fontAlgn="auto" hangingPunct="1">
              <a:spcAft>
                <a:spcPts val="0"/>
              </a:spcAft>
              <a:defRPr/>
            </a:pPr>
            <a:r>
              <a:rPr lang="tr-TR" dirty="0" err="1"/>
              <a:t>The</a:t>
            </a:r>
            <a:r>
              <a:rPr lang="tr-TR" dirty="0"/>
              <a:t> </a:t>
            </a:r>
            <a:r>
              <a:rPr lang="tr-TR" dirty="0" err="1"/>
              <a:t>Romantıc</a:t>
            </a:r>
            <a:r>
              <a:rPr lang="tr-TR" dirty="0"/>
              <a:t> </a:t>
            </a:r>
            <a:r>
              <a:rPr lang="tr-TR" dirty="0" err="1"/>
              <a:t>Perıod</a:t>
            </a:r>
            <a:r>
              <a:rPr lang="tr-TR" dirty="0"/>
              <a:t> -</a:t>
            </a:r>
            <a:br>
              <a:rPr lang="tr-TR" dirty="0"/>
            </a:br>
            <a:r>
              <a:rPr lang="tr-TR" dirty="0"/>
              <a:t>Norton </a:t>
            </a:r>
            <a:r>
              <a:rPr lang="tr-TR" dirty="0" err="1"/>
              <a:t>Anthology</a:t>
            </a:r>
            <a:endParaRPr lang="en-GB" dirty="0"/>
          </a:p>
        </p:txBody>
      </p:sp>
      <p:sp>
        <p:nvSpPr>
          <p:cNvPr id="43010" name="Content Placeholder 2">
            <a:extLst>
              <a:ext uri="{FF2B5EF4-FFF2-40B4-BE49-F238E27FC236}">
                <a16:creationId xmlns:a16="http://schemas.microsoft.com/office/drawing/2014/main" id="{2473C300-0848-9CED-FAAD-A2C8FCA17152}"/>
              </a:ext>
            </a:extLst>
          </p:cNvPr>
          <p:cNvSpPr>
            <a:spLocks noGrp="1" noChangeArrowheads="1"/>
          </p:cNvSpPr>
          <p:nvPr>
            <p:ph idx="1"/>
          </p:nvPr>
        </p:nvSpPr>
        <p:spPr>
          <a:xfrm>
            <a:off x="609600" y="1828800"/>
            <a:ext cx="8153400" cy="4724400"/>
          </a:xfrm>
        </p:spPr>
        <p:txBody>
          <a:bodyPr/>
          <a:lstStyle/>
          <a:p>
            <a:pPr eaLnBrk="1" hangingPunct="1"/>
            <a:r>
              <a:rPr lang="tr-TR" altLang="tr-TR"/>
              <a:t>Time-span between 1785-1830</a:t>
            </a:r>
          </a:p>
          <a:p>
            <a:pPr eaLnBrk="1" hangingPunct="1"/>
            <a:r>
              <a:rPr lang="tr-TR" altLang="tr-TR"/>
              <a:t>1789-1815, The French Revolution, Napoleon</a:t>
            </a:r>
          </a:p>
          <a:p>
            <a:pPr eaLnBrk="1" hangingPunct="1"/>
            <a:r>
              <a:rPr lang="tr-TR" altLang="tr-TR"/>
              <a:t>Storming of the Bastille</a:t>
            </a:r>
          </a:p>
          <a:p>
            <a:pPr eaLnBrk="1" hangingPunct="1"/>
            <a:r>
              <a:rPr lang="tr-TR" altLang="tr-TR"/>
              <a:t>1815 Waterloo</a:t>
            </a:r>
          </a:p>
          <a:p>
            <a:pPr eaLnBrk="1" hangingPunct="1"/>
            <a:r>
              <a:rPr lang="tr-TR" altLang="tr-TR"/>
              <a:t>1807 – Slave trade outlawed</a:t>
            </a:r>
          </a:p>
        </p:txBody>
      </p:sp>
    </p:spTree>
  </p:cSld>
  <p:clrMapOvr>
    <a:masterClrMapping/>
  </p:clrMapOvr>
  <p:transition>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B03CD7-0A24-91C4-32DB-C7331B3383ED}"/>
              </a:ext>
            </a:extLst>
          </p:cNvPr>
          <p:cNvSpPr>
            <a:spLocks noGrp="1"/>
          </p:cNvSpPr>
          <p:nvPr>
            <p:ph idx="1"/>
          </p:nvPr>
        </p:nvSpPr>
        <p:spPr>
          <a:xfrm>
            <a:off x="609600" y="762000"/>
            <a:ext cx="8229600" cy="5867400"/>
          </a:xfrm>
        </p:spPr>
        <p:txBody>
          <a:bodyPr rtlCol="0">
            <a:normAutofit lnSpcReduction="10000"/>
          </a:bodyPr>
          <a:lstStyle/>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The</a:t>
            </a:r>
            <a:r>
              <a:rPr lang="tr-TR" dirty="0">
                <a:solidFill>
                  <a:schemeClr val="tx1">
                    <a:lumMod val="75000"/>
                    <a:lumOff val="25000"/>
                  </a:schemeClr>
                </a:solidFill>
              </a:rPr>
              <a:t> </a:t>
            </a:r>
            <a:r>
              <a:rPr lang="tr-TR" dirty="0" err="1">
                <a:solidFill>
                  <a:schemeClr val="tx1">
                    <a:lumMod val="75000"/>
                    <a:lumOff val="25000"/>
                  </a:schemeClr>
                </a:solidFill>
              </a:rPr>
              <a:t>period</a:t>
            </a:r>
            <a:r>
              <a:rPr lang="tr-TR" dirty="0">
                <a:solidFill>
                  <a:schemeClr val="tx1">
                    <a:lumMod val="75000"/>
                    <a:lumOff val="25000"/>
                  </a:schemeClr>
                </a:solidFill>
              </a:rPr>
              <a:t> </a:t>
            </a:r>
            <a:r>
              <a:rPr lang="tr-TR" dirty="0" err="1">
                <a:solidFill>
                  <a:schemeClr val="tx1">
                    <a:lumMod val="75000"/>
                    <a:lumOff val="25000"/>
                  </a:schemeClr>
                </a:solidFill>
              </a:rPr>
              <a:t>was</a:t>
            </a:r>
            <a:r>
              <a:rPr lang="tr-TR" dirty="0">
                <a:solidFill>
                  <a:schemeClr val="tx1">
                    <a:lumMod val="75000"/>
                    <a:lumOff val="25000"/>
                  </a:schemeClr>
                </a:solidFill>
              </a:rPr>
              <a:t> </a:t>
            </a:r>
            <a:r>
              <a:rPr lang="tr-TR" dirty="0" err="1">
                <a:solidFill>
                  <a:schemeClr val="tx1">
                    <a:lumMod val="75000"/>
                    <a:lumOff val="25000"/>
                  </a:schemeClr>
                </a:solidFill>
              </a:rPr>
              <a:t>turbulent</a:t>
            </a:r>
            <a:r>
              <a:rPr lang="tr-TR" dirty="0">
                <a:solidFill>
                  <a:schemeClr val="tx1">
                    <a:lumMod val="75000"/>
                    <a:lumOff val="25000"/>
                  </a:schemeClr>
                </a:solidFill>
              </a:rPr>
              <a:t>, </a:t>
            </a:r>
            <a:r>
              <a:rPr lang="tr-TR" dirty="0" err="1">
                <a:solidFill>
                  <a:schemeClr val="tx1">
                    <a:lumMod val="75000"/>
                    <a:lumOff val="25000"/>
                  </a:schemeClr>
                </a:solidFill>
              </a:rPr>
              <a:t>from</a:t>
            </a:r>
            <a:r>
              <a:rPr lang="tr-TR" dirty="0">
                <a:solidFill>
                  <a:schemeClr val="tx1">
                    <a:lumMod val="75000"/>
                    <a:lumOff val="25000"/>
                  </a:schemeClr>
                </a:solidFill>
              </a:rPr>
              <a:t> </a:t>
            </a:r>
            <a:r>
              <a:rPr lang="tr-TR" dirty="0" err="1">
                <a:solidFill>
                  <a:schemeClr val="tx1">
                    <a:lumMod val="75000"/>
                    <a:lumOff val="25000"/>
                  </a:schemeClr>
                </a:solidFill>
              </a:rPr>
              <a:t>agricultural</a:t>
            </a:r>
            <a:r>
              <a:rPr lang="tr-TR" dirty="0">
                <a:solidFill>
                  <a:schemeClr val="tx1">
                    <a:lumMod val="75000"/>
                    <a:lumOff val="25000"/>
                  </a:schemeClr>
                </a:solidFill>
              </a:rPr>
              <a:t> </a:t>
            </a:r>
            <a:r>
              <a:rPr lang="tr-TR" dirty="0" err="1">
                <a:solidFill>
                  <a:schemeClr val="tx1">
                    <a:lumMod val="75000"/>
                    <a:lumOff val="25000"/>
                  </a:schemeClr>
                </a:solidFill>
              </a:rPr>
              <a:t>to</a:t>
            </a:r>
            <a:r>
              <a:rPr lang="tr-TR" dirty="0">
                <a:solidFill>
                  <a:schemeClr val="tx1">
                    <a:lumMod val="75000"/>
                    <a:lumOff val="25000"/>
                  </a:schemeClr>
                </a:solidFill>
              </a:rPr>
              <a:t> a modern </a:t>
            </a:r>
            <a:r>
              <a:rPr lang="tr-TR" dirty="0" err="1">
                <a:solidFill>
                  <a:schemeClr val="tx1">
                    <a:lumMod val="75000"/>
                    <a:lumOff val="25000"/>
                  </a:schemeClr>
                </a:solidFill>
              </a:rPr>
              <a:t>industrial</a:t>
            </a:r>
            <a:r>
              <a:rPr lang="tr-TR" dirty="0">
                <a:solidFill>
                  <a:schemeClr val="tx1">
                    <a:lumMod val="75000"/>
                    <a:lumOff val="25000"/>
                  </a:schemeClr>
                </a:solidFill>
              </a:rPr>
              <a:t> </a:t>
            </a:r>
            <a:r>
              <a:rPr lang="tr-TR" dirty="0" err="1">
                <a:solidFill>
                  <a:schemeClr val="tx1">
                    <a:lumMod val="75000"/>
                    <a:lumOff val="25000"/>
                  </a:schemeClr>
                </a:solidFill>
              </a:rPr>
              <a:t>nation</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The</a:t>
            </a:r>
            <a:r>
              <a:rPr lang="tr-TR" dirty="0">
                <a:solidFill>
                  <a:schemeClr val="tx1">
                    <a:lumMod val="75000"/>
                    <a:lumOff val="25000"/>
                  </a:schemeClr>
                </a:solidFill>
              </a:rPr>
              <a:t> </a:t>
            </a:r>
            <a:r>
              <a:rPr lang="tr-TR" dirty="0" err="1">
                <a:solidFill>
                  <a:schemeClr val="tx1">
                    <a:lumMod val="75000"/>
                    <a:lumOff val="25000"/>
                  </a:schemeClr>
                </a:solidFill>
              </a:rPr>
              <a:t>wealth</a:t>
            </a:r>
            <a:r>
              <a:rPr lang="tr-TR" dirty="0">
                <a:solidFill>
                  <a:schemeClr val="tx1">
                    <a:lumMod val="75000"/>
                    <a:lumOff val="25000"/>
                  </a:schemeClr>
                </a:solidFill>
              </a:rPr>
              <a:t> </a:t>
            </a:r>
            <a:r>
              <a:rPr lang="tr-TR" dirty="0" err="1">
                <a:solidFill>
                  <a:schemeClr val="tx1">
                    <a:lumMod val="75000"/>
                    <a:lumOff val="25000"/>
                  </a:schemeClr>
                </a:solidFill>
              </a:rPr>
              <a:t>changed</a:t>
            </a:r>
            <a:r>
              <a:rPr lang="tr-TR" dirty="0">
                <a:solidFill>
                  <a:schemeClr val="tx1">
                    <a:lumMod val="75000"/>
                    <a:lumOff val="25000"/>
                  </a:schemeClr>
                </a:solidFill>
              </a:rPr>
              <a:t> </a:t>
            </a:r>
            <a:r>
              <a:rPr lang="tr-TR" dirty="0" err="1">
                <a:solidFill>
                  <a:schemeClr val="tx1">
                    <a:lumMod val="75000"/>
                    <a:lumOff val="25000"/>
                  </a:schemeClr>
                </a:solidFill>
              </a:rPr>
              <a:t>from</a:t>
            </a:r>
            <a:r>
              <a:rPr lang="tr-TR" dirty="0">
                <a:solidFill>
                  <a:schemeClr val="tx1">
                    <a:lumMod val="75000"/>
                    <a:lumOff val="25000"/>
                  </a:schemeClr>
                </a:solidFill>
              </a:rPr>
              <a:t> </a:t>
            </a:r>
            <a:r>
              <a:rPr lang="tr-TR" dirty="0" err="1">
                <a:solidFill>
                  <a:schemeClr val="tx1">
                    <a:lumMod val="75000"/>
                    <a:lumOff val="25000"/>
                  </a:schemeClr>
                </a:solidFill>
              </a:rPr>
              <a:t>aristocracy</a:t>
            </a:r>
            <a:r>
              <a:rPr lang="tr-TR" dirty="0">
                <a:solidFill>
                  <a:schemeClr val="tx1">
                    <a:lumMod val="75000"/>
                    <a:lumOff val="25000"/>
                  </a:schemeClr>
                </a:solidFill>
              </a:rPr>
              <a:t> </a:t>
            </a:r>
            <a:r>
              <a:rPr lang="tr-TR" dirty="0" err="1">
                <a:solidFill>
                  <a:schemeClr val="tx1">
                    <a:lumMod val="75000"/>
                    <a:lumOff val="25000"/>
                  </a:schemeClr>
                </a:solidFill>
              </a:rPr>
              <a:t>to</a:t>
            </a:r>
            <a:r>
              <a:rPr lang="tr-TR" dirty="0">
                <a:solidFill>
                  <a:schemeClr val="tx1">
                    <a:lumMod val="75000"/>
                    <a:lumOff val="25000"/>
                  </a:schemeClr>
                </a:solidFill>
              </a:rPr>
              <a:t> </a:t>
            </a:r>
            <a:r>
              <a:rPr lang="tr-TR" dirty="0" err="1">
                <a:solidFill>
                  <a:schemeClr val="tx1">
                    <a:lumMod val="75000"/>
                    <a:lumOff val="25000"/>
                  </a:schemeClr>
                </a:solidFill>
              </a:rPr>
              <a:t>large</a:t>
            </a:r>
            <a:r>
              <a:rPr lang="tr-TR" dirty="0">
                <a:solidFill>
                  <a:schemeClr val="tx1">
                    <a:lumMod val="75000"/>
                    <a:lumOff val="25000"/>
                  </a:schemeClr>
                </a:solidFill>
              </a:rPr>
              <a:t> </a:t>
            </a:r>
            <a:r>
              <a:rPr lang="tr-TR" dirty="0" err="1">
                <a:solidFill>
                  <a:schemeClr val="tx1">
                    <a:lumMod val="75000"/>
                    <a:lumOff val="25000"/>
                  </a:schemeClr>
                </a:solidFill>
              </a:rPr>
              <a:t>scale</a:t>
            </a:r>
            <a:r>
              <a:rPr lang="tr-TR" dirty="0">
                <a:solidFill>
                  <a:schemeClr val="tx1">
                    <a:lumMod val="75000"/>
                    <a:lumOff val="25000"/>
                  </a:schemeClr>
                </a:solidFill>
              </a:rPr>
              <a:t> </a:t>
            </a:r>
            <a:r>
              <a:rPr lang="tr-TR" dirty="0" err="1">
                <a:solidFill>
                  <a:schemeClr val="tx1">
                    <a:lumMod val="75000"/>
                    <a:lumOff val="25000"/>
                  </a:schemeClr>
                </a:solidFill>
              </a:rPr>
              <a:t>employers</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Enlarging</a:t>
            </a:r>
            <a:r>
              <a:rPr lang="tr-TR" dirty="0">
                <a:solidFill>
                  <a:schemeClr val="tx1">
                    <a:lumMod val="75000"/>
                    <a:lumOff val="25000"/>
                  </a:schemeClr>
                </a:solidFill>
              </a:rPr>
              <a:t> </a:t>
            </a:r>
            <a:r>
              <a:rPr lang="tr-TR" dirty="0" err="1">
                <a:solidFill>
                  <a:schemeClr val="tx1">
                    <a:lumMod val="75000"/>
                    <a:lumOff val="25000"/>
                  </a:schemeClr>
                </a:solidFill>
              </a:rPr>
              <a:t>and</a:t>
            </a:r>
            <a:r>
              <a:rPr lang="tr-TR" dirty="0">
                <a:solidFill>
                  <a:schemeClr val="tx1">
                    <a:lumMod val="75000"/>
                    <a:lumOff val="25000"/>
                  </a:schemeClr>
                </a:solidFill>
              </a:rPr>
              <a:t> </a:t>
            </a:r>
            <a:r>
              <a:rPr lang="tr-TR" dirty="0" err="1">
                <a:solidFill>
                  <a:schemeClr val="tx1">
                    <a:lumMod val="75000"/>
                    <a:lumOff val="25000"/>
                  </a:schemeClr>
                </a:solidFill>
              </a:rPr>
              <a:t>demanding</a:t>
            </a:r>
            <a:r>
              <a:rPr lang="tr-TR" dirty="0">
                <a:solidFill>
                  <a:schemeClr val="tx1">
                    <a:lumMod val="75000"/>
                    <a:lumOff val="25000"/>
                  </a:schemeClr>
                </a:solidFill>
              </a:rPr>
              <a:t> </a:t>
            </a:r>
            <a:r>
              <a:rPr lang="tr-TR" dirty="0" err="1">
                <a:solidFill>
                  <a:schemeClr val="tx1">
                    <a:lumMod val="75000"/>
                    <a:lumOff val="25000"/>
                  </a:schemeClr>
                </a:solidFill>
              </a:rPr>
              <a:t>working</a:t>
            </a:r>
            <a:r>
              <a:rPr lang="tr-TR" dirty="0">
                <a:solidFill>
                  <a:schemeClr val="tx1">
                    <a:lumMod val="75000"/>
                    <a:lumOff val="25000"/>
                  </a:schemeClr>
                </a:solidFill>
              </a:rPr>
              <a:t> </a:t>
            </a:r>
            <a:r>
              <a:rPr lang="tr-TR" dirty="0" err="1">
                <a:solidFill>
                  <a:schemeClr val="tx1">
                    <a:lumMod val="75000"/>
                    <a:lumOff val="25000"/>
                  </a:schemeClr>
                </a:solidFill>
              </a:rPr>
              <a:t>class</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a:solidFill>
                  <a:schemeClr val="tx1">
                    <a:lumMod val="75000"/>
                    <a:lumOff val="25000"/>
                  </a:schemeClr>
                </a:solidFill>
              </a:rPr>
              <a:t>French </a:t>
            </a:r>
            <a:r>
              <a:rPr lang="tr-TR" dirty="0" err="1">
                <a:solidFill>
                  <a:schemeClr val="tx1">
                    <a:lumMod val="75000"/>
                    <a:lumOff val="25000"/>
                  </a:schemeClr>
                </a:solidFill>
              </a:rPr>
              <a:t>and</a:t>
            </a:r>
            <a:r>
              <a:rPr lang="tr-TR" dirty="0">
                <a:solidFill>
                  <a:schemeClr val="tx1">
                    <a:lumMod val="75000"/>
                    <a:lumOff val="25000"/>
                  </a:schemeClr>
                </a:solidFill>
              </a:rPr>
              <a:t> </a:t>
            </a:r>
            <a:r>
              <a:rPr lang="tr-TR" dirty="0" err="1">
                <a:solidFill>
                  <a:schemeClr val="tx1">
                    <a:lumMod val="75000"/>
                    <a:lumOff val="25000"/>
                  </a:schemeClr>
                </a:solidFill>
              </a:rPr>
              <a:t>American</a:t>
            </a:r>
            <a:r>
              <a:rPr lang="tr-TR" dirty="0">
                <a:solidFill>
                  <a:schemeClr val="tx1">
                    <a:lumMod val="75000"/>
                    <a:lumOff val="25000"/>
                  </a:schemeClr>
                </a:solidFill>
              </a:rPr>
              <a:t> </a:t>
            </a:r>
            <a:r>
              <a:rPr lang="tr-TR" dirty="0" err="1">
                <a:solidFill>
                  <a:schemeClr val="tx1">
                    <a:lumMod val="75000"/>
                    <a:lumOff val="25000"/>
                  </a:schemeClr>
                </a:solidFill>
              </a:rPr>
              <a:t>revolutions</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Economic</a:t>
            </a:r>
            <a:r>
              <a:rPr lang="tr-TR" dirty="0">
                <a:solidFill>
                  <a:schemeClr val="tx1">
                    <a:lumMod val="75000"/>
                    <a:lumOff val="25000"/>
                  </a:schemeClr>
                </a:solidFill>
              </a:rPr>
              <a:t> </a:t>
            </a:r>
            <a:r>
              <a:rPr lang="tr-TR" dirty="0" err="1">
                <a:solidFill>
                  <a:schemeClr val="tx1">
                    <a:lumMod val="75000"/>
                    <a:lumOff val="25000"/>
                  </a:schemeClr>
                </a:solidFill>
              </a:rPr>
              <a:t>unrests</a:t>
            </a:r>
            <a:r>
              <a:rPr lang="tr-TR" dirty="0">
                <a:solidFill>
                  <a:schemeClr val="tx1">
                    <a:lumMod val="75000"/>
                    <a:lumOff val="25000"/>
                  </a:schemeClr>
                </a:solidFill>
              </a:rPr>
              <a:t> in </a:t>
            </a:r>
            <a:r>
              <a:rPr lang="tr-TR" dirty="0" err="1">
                <a:solidFill>
                  <a:schemeClr val="tx1">
                    <a:lumMod val="75000"/>
                    <a:lumOff val="25000"/>
                  </a:schemeClr>
                </a:solidFill>
              </a:rPr>
              <a:t>the</a:t>
            </a:r>
            <a:r>
              <a:rPr lang="tr-TR" dirty="0">
                <a:solidFill>
                  <a:schemeClr val="tx1">
                    <a:lumMod val="75000"/>
                    <a:lumOff val="25000"/>
                  </a:schemeClr>
                </a:solidFill>
              </a:rPr>
              <a:t> World</a:t>
            </a: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Repression</a:t>
            </a:r>
            <a:r>
              <a:rPr lang="tr-TR" dirty="0">
                <a:solidFill>
                  <a:schemeClr val="tx1">
                    <a:lumMod val="75000"/>
                    <a:lumOff val="25000"/>
                  </a:schemeClr>
                </a:solidFill>
              </a:rPr>
              <a:t> of </a:t>
            </a:r>
            <a:r>
              <a:rPr lang="tr-TR" dirty="0" err="1">
                <a:solidFill>
                  <a:schemeClr val="tx1">
                    <a:lumMod val="75000"/>
                    <a:lumOff val="25000"/>
                  </a:schemeClr>
                </a:solidFill>
              </a:rPr>
              <a:t>classes</a:t>
            </a:r>
            <a:r>
              <a:rPr lang="tr-TR" dirty="0">
                <a:solidFill>
                  <a:schemeClr val="tx1">
                    <a:lumMod val="75000"/>
                    <a:lumOff val="25000"/>
                  </a:schemeClr>
                </a:solidFill>
              </a:rPr>
              <a:t> </a:t>
            </a:r>
            <a:r>
              <a:rPr lang="tr-TR" dirty="0" err="1">
                <a:solidFill>
                  <a:schemeClr val="tx1">
                    <a:lumMod val="75000"/>
                    <a:lumOff val="25000"/>
                  </a:schemeClr>
                </a:solidFill>
              </a:rPr>
              <a:t>by</a:t>
            </a:r>
            <a:r>
              <a:rPr lang="tr-TR" dirty="0">
                <a:solidFill>
                  <a:schemeClr val="tx1">
                    <a:lumMod val="75000"/>
                    <a:lumOff val="25000"/>
                  </a:schemeClr>
                </a:solidFill>
              </a:rPr>
              <a:t> </a:t>
            </a:r>
            <a:r>
              <a:rPr lang="tr-TR" dirty="0" err="1">
                <a:solidFill>
                  <a:schemeClr val="tx1">
                    <a:lumMod val="75000"/>
                    <a:lumOff val="25000"/>
                  </a:schemeClr>
                </a:solidFill>
              </a:rPr>
              <a:t>the</a:t>
            </a:r>
            <a:r>
              <a:rPr lang="tr-TR" dirty="0">
                <a:solidFill>
                  <a:schemeClr val="tx1">
                    <a:lumMod val="75000"/>
                    <a:lumOff val="25000"/>
                  </a:schemeClr>
                </a:solidFill>
              </a:rPr>
              <a:t> </a:t>
            </a:r>
            <a:r>
              <a:rPr lang="tr-TR" dirty="0" err="1">
                <a:solidFill>
                  <a:schemeClr val="tx1">
                    <a:lumMod val="75000"/>
                    <a:lumOff val="25000"/>
                  </a:schemeClr>
                </a:solidFill>
              </a:rPr>
              <a:t>ruling</a:t>
            </a:r>
            <a:r>
              <a:rPr lang="tr-TR" dirty="0">
                <a:solidFill>
                  <a:schemeClr val="tx1">
                    <a:lumMod val="75000"/>
                    <a:lumOff val="25000"/>
                  </a:schemeClr>
                </a:solidFill>
              </a:rPr>
              <a:t> </a:t>
            </a:r>
            <a:r>
              <a:rPr lang="tr-TR" dirty="0" err="1">
                <a:solidFill>
                  <a:schemeClr val="tx1">
                    <a:lumMod val="75000"/>
                    <a:lumOff val="25000"/>
                  </a:schemeClr>
                </a:solidFill>
              </a:rPr>
              <a:t>classes</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Declerations</a:t>
            </a:r>
            <a:r>
              <a:rPr lang="tr-TR" dirty="0">
                <a:solidFill>
                  <a:schemeClr val="tx1">
                    <a:lumMod val="75000"/>
                    <a:lumOff val="25000"/>
                  </a:schemeClr>
                </a:solidFill>
              </a:rPr>
              <a:t> of </a:t>
            </a:r>
            <a:r>
              <a:rPr lang="tr-TR" dirty="0" err="1">
                <a:solidFill>
                  <a:schemeClr val="tx1">
                    <a:lumMod val="75000"/>
                    <a:lumOff val="25000"/>
                  </a:schemeClr>
                </a:solidFill>
              </a:rPr>
              <a:t>the</a:t>
            </a:r>
            <a:r>
              <a:rPr lang="tr-TR" dirty="0">
                <a:solidFill>
                  <a:schemeClr val="tx1">
                    <a:lumMod val="75000"/>
                    <a:lumOff val="25000"/>
                  </a:schemeClr>
                </a:solidFill>
              </a:rPr>
              <a:t> </a:t>
            </a:r>
            <a:r>
              <a:rPr lang="tr-TR" dirty="0" err="1">
                <a:solidFill>
                  <a:schemeClr val="tx1">
                    <a:lumMod val="75000"/>
                    <a:lumOff val="25000"/>
                  </a:schemeClr>
                </a:solidFill>
              </a:rPr>
              <a:t>Rights</a:t>
            </a:r>
            <a:r>
              <a:rPr lang="tr-TR" dirty="0">
                <a:solidFill>
                  <a:schemeClr val="tx1">
                    <a:lumMod val="75000"/>
                    <a:lumOff val="25000"/>
                  </a:schemeClr>
                </a:solidFill>
              </a:rPr>
              <a:t> of Man, </a:t>
            </a:r>
            <a:r>
              <a:rPr lang="tr-TR" dirty="0" err="1">
                <a:solidFill>
                  <a:schemeClr val="tx1">
                    <a:lumMod val="75000"/>
                    <a:lumOff val="25000"/>
                  </a:schemeClr>
                </a:solidFill>
              </a:rPr>
              <a:t>The</a:t>
            </a:r>
            <a:r>
              <a:rPr lang="tr-TR" dirty="0">
                <a:solidFill>
                  <a:schemeClr val="tx1">
                    <a:lumMod val="75000"/>
                    <a:lumOff val="25000"/>
                  </a:schemeClr>
                </a:solidFill>
              </a:rPr>
              <a:t> </a:t>
            </a:r>
            <a:r>
              <a:rPr lang="tr-TR" dirty="0" err="1">
                <a:solidFill>
                  <a:schemeClr val="tx1">
                    <a:lumMod val="75000"/>
                    <a:lumOff val="25000"/>
                  </a:schemeClr>
                </a:solidFill>
              </a:rPr>
              <a:t>Storming</a:t>
            </a:r>
            <a:r>
              <a:rPr lang="tr-TR" dirty="0">
                <a:solidFill>
                  <a:schemeClr val="tx1">
                    <a:lumMod val="75000"/>
                    <a:lumOff val="25000"/>
                  </a:schemeClr>
                </a:solidFill>
              </a:rPr>
              <a:t> of </a:t>
            </a:r>
            <a:r>
              <a:rPr lang="tr-TR" dirty="0" err="1">
                <a:solidFill>
                  <a:schemeClr val="tx1">
                    <a:lumMod val="75000"/>
                    <a:lumOff val="25000"/>
                  </a:schemeClr>
                </a:solidFill>
              </a:rPr>
              <a:t>the</a:t>
            </a:r>
            <a:r>
              <a:rPr lang="tr-TR" dirty="0">
                <a:solidFill>
                  <a:schemeClr val="tx1">
                    <a:lumMod val="75000"/>
                    <a:lumOff val="25000"/>
                  </a:schemeClr>
                </a:solidFill>
              </a:rPr>
              <a:t> </a:t>
            </a:r>
            <a:r>
              <a:rPr lang="tr-TR" dirty="0" err="1">
                <a:solidFill>
                  <a:schemeClr val="tx1">
                    <a:lumMod val="75000"/>
                    <a:lumOff val="25000"/>
                  </a:schemeClr>
                </a:solidFill>
              </a:rPr>
              <a:t>Bastille</a:t>
            </a:r>
            <a:r>
              <a:rPr lang="tr-TR" dirty="0">
                <a:solidFill>
                  <a:schemeClr val="tx1">
                    <a:lumMod val="75000"/>
                    <a:lumOff val="25000"/>
                  </a:schemeClr>
                </a:solidFill>
              </a:rPr>
              <a:t>, </a:t>
            </a:r>
            <a:r>
              <a:rPr lang="tr-TR" dirty="0" err="1">
                <a:solidFill>
                  <a:schemeClr val="tx1">
                    <a:lumMod val="75000"/>
                    <a:lumOff val="25000"/>
                  </a:schemeClr>
                </a:solidFill>
              </a:rPr>
              <a:t>radicalism</a:t>
            </a:r>
            <a:r>
              <a:rPr lang="tr-TR" dirty="0">
                <a:solidFill>
                  <a:schemeClr val="tx1">
                    <a:lumMod val="75000"/>
                    <a:lumOff val="25000"/>
                  </a:schemeClr>
                </a:solidFill>
              </a:rPr>
              <a:t>, </a:t>
            </a:r>
            <a:r>
              <a:rPr lang="tr-TR" dirty="0" err="1">
                <a:solidFill>
                  <a:schemeClr val="tx1">
                    <a:lumMod val="75000"/>
                    <a:lumOff val="25000"/>
                  </a:schemeClr>
                </a:solidFill>
              </a:rPr>
              <a:t>revolutionaries</a:t>
            </a:r>
            <a:r>
              <a:rPr lang="tr-TR" dirty="0">
                <a:solidFill>
                  <a:schemeClr val="tx1">
                    <a:lumMod val="75000"/>
                    <a:lumOff val="25000"/>
                  </a:schemeClr>
                </a:solidFill>
              </a:rPr>
              <a:t>, </a:t>
            </a:r>
            <a:r>
              <a:rPr lang="tr-TR" dirty="0" err="1">
                <a:solidFill>
                  <a:schemeClr val="tx1">
                    <a:lumMod val="75000"/>
                    <a:lumOff val="25000"/>
                  </a:schemeClr>
                </a:solidFill>
              </a:rPr>
              <a:t>liberals</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Wars</a:t>
            </a:r>
            <a:r>
              <a:rPr lang="tr-TR" dirty="0">
                <a:solidFill>
                  <a:schemeClr val="tx1">
                    <a:lumMod val="75000"/>
                    <a:lumOff val="25000"/>
                  </a:schemeClr>
                </a:solidFill>
              </a:rPr>
              <a:t>, </a:t>
            </a:r>
            <a:r>
              <a:rPr lang="tr-TR" dirty="0" err="1">
                <a:solidFill>
                  <a:schemeClr val="tx1">
                    <a:lumMod val="75000"/>
                    <a:lumOff val="25000"/>
                  </a:schemeClr>
                </a:solidFill>
              </a:rPr>
              <a:t>Napoleon</a:t>
            </a:r>
            <a:r>
              <a:rPr lang="tr-TR" dirty="0">
                <a:solidFill>
                  <a:schemeClr val="tx1">
                    <a:lumMod val="75000"/>
                    <a:lumOff val="25000"/>
                  </a:schemeClr>
                </a:solidFill>
              </a:rPr>
              <a:t> as a </a:t>
            </a:r>
            <a:r>
              <a:rPr lang="tr-TR" dirty="0" err="1">
                <a:solidFill>
                  <a:schemeClr val="tx1">
                    <a:lumMod val="75000"/>
                    <a:lumOff val="25000"/>
                  </a:schemeClr>
                </a:solidFill>
              </a:rPr>
              <a:t>dictator</a:t>
            </a:r>
            <a:r>
              <a:rPr lang="tr-TR" dirty="0">
                <a:solidFill>
                  <a:schemeClr val="tx1">
                    <a:lumMod val="75000"/>
                    <a:lumOff val="25000"/>
                  </a:schemeClr>
                </a:solidFill>
              </a:rPr>
              <a:t>, </a:t>
            </a:r>
            <a:r>
              <a:rPr lang="tr-TR" dirty="0" err="1">
                <a:solidFill>
                  <a:schemeClr val="tx1">
                    <a:lumMod val="75000"/>
                    <a:lumOff val="25000"/>
                  </a:schemeClr>
                </a:solidFill>
              </a:rPr>
              <a:t>protests</a:t>
            </a:r>
            <a:r>
              <a:rPr lang="tr-TR" dirty="0">
                <a:solidFill>
                  <a:schemeClr val="tx1">
                    <a:lumMod val="75000"/>
                    <a:lumOff val="25000"/>
                  </a:schemeClr>
                </a:solidFill>
              </a:rPr>
              <a:t> </a:t>
            </a:r>
            <a:r>
              <a:rPr lang="tr-TR" dirty="0" err="1">
                <a:solidFill>
                  <a:schemeClr val="tx1">
                    <a:lumMod val="75000"/>
                    <a:lumOff val="25000"/>
                  </a:schemeClr>
                </a:solidFill>
              </a:rPr>
              <a:t>for</a:t>
            </a:r>
            <a:r>
              <a:rPr lang="tr-TR" dirty="0">
                <a:solidFill>
                  <a:schemeClr val="tx1">
                    <a:lumMod val="75000"/>
                    <a:lumOff val="25000"/>
                  </a:schemeClr>
                </a:solidFill>
              </a:rPr>
              <a:t> </a:t>
            </a:r>
            <a:r>
              <a:rPr lang="tr-TR" dirty="0" err="1">
                <a:solidFill>
                  <a:schemeClr val="tx1">
                    <a:lumMod val="75000"/>
                    <a:lumOff val="25000"/>
                  </a:schemeClr>
                </a:solidFill>
              </a:rPr>
              <a:t>republican</a:t>
            </a:r>
            <a:r>
              <a:rPr lang="tr-TR" dirty="0">
                <a:solidFill>
                  <a:schemeClr val="tx1">
                    <a:lumMod val="75000"/>
                    <a:lumOff val="25000"/>
                  </a:schemeClr>
                </a:solidFill>
              </a:rPr>
              <a:t> </a:t>
            </a:r>
            <a:r>
              <a:rPr lang="tr-TR" dirty="0" err="1">
                <a:solidFill>
                  <a:schemeClr val="tx1">
                    <a:lumMod val="75000"/>
                    <a:lumOff val="25000"/>
                  </a:schemeClr>
                </a:solidFill>
              </a:rPr>
              <a:t>gorvernments</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In</a:t>
            </a:r>
            <a:r>
              <a:rPr lang="tr-TR" dirty="0">
                <a:solidFill>
                  <a:schemeClr val="tx1">
                    <a:lumMod val="75000"/>
                    <a:lumOff val="25000"/>
                  </a:schemeClr>
                </a:solidFill>
              </a:rPr>
              <a:t> </a:t>
            </a:r>
            <a:r>
              <a:rPr lang="tr-TR" dirty="0" err="1">
                <a:solidFill>
                  <a:schemeClr val="tx1">
                    <a:lumMod val="75000"/>
                    <a:lumOff val="25000"/>
                  </a:schemeClr>
                </a:solidFill>
              </a:rPr>
              <a:t>England</a:t>
            </a:r>
            <a:r>
              <a:rPr lang="tr-TR" dirty="0">
                <a:solidFill>
                  <a:schemeClr val="tx1">
                    <a:lumMod val="75000"/>
                    <a:lumOff val="25000"/>
                  </a:schemeClr>
                </a:solidFill>
              </a:rPr>
              <a:t> </a:t>
            </a:r>
            <a:r>
              <a:rPr lang="tr-TR" dirty="0" err="1">
                <a:solidFill>
                  <a:schemeClr val="tx1">
                    <a:lumMod val="75000"/>
                    <a:lumOff val="25000"/>
                  </a:schemeClr>
                </a:solidFill>
              </a:rPr>
              <a:t>there</a:t>
            </a:r>
            <a:r>
              <a:rPr lang="tr-TR" dirty="0">
                <a:solidFill>
                  <a:schemeClr val="tx1">
                    <a:lumMod val="75000"/>
                    <a:lumOff val="25000"/>
                  </a:schemeClr>
                </a:solidFill>
              </a:rPr>
              <a:t> </a:t>
            </a:r>
            <a:r>
              <a:rPr lang="tr-TR" dirty="0" err="1">
                <a:solidFill>
                  <a:schemeClr val="tx1">
                    <a:lumMod val="75000"/>
                    <a:lumOff val="25000"/>
                  </a:schemeClr>
                </a:solidFill>
              </a:rPr>
              <a:t>were</a:t>
            </a:r>
            <a:r>
              <a:rPr lang="tr-TR" dirty="0">
                <a:solidFill>
                  <a:schemeClr val="tx1">
                    <a:lumMod val="75000"/>
                    <a:lumOff val="25000"/>
                  </a:schemeClr>
                </a:solidFill>
              </a:rPr>
              <a:t> </a:t>
            </a:r>
            <a:r>
              <a:rPr lang="tr-TR" dirty="0" err="1">
                <a:solidFill>
                  <a:schemeClr val="tx1">
                    <a:lumMod val="75000"/>
                    <a:lumOff val="25000"/>
                  </a:schemeClr>
                </a:solidFill>
              </a:rPr>
              <a:t>strict</a:t>
            </a:r>
            <a:r>
              <a:rPr lang="tr-TR" dirty="0">
                <a:solidFill>
                  <a:schemeClr val="tx1">
                    <a:lumMod val="75000"/>
                    <a:lumOff val="25000"/>
                  </a:schemeClr>
                </a:solidFill>
              </a:rPr>
              <a:t> </a:t>
            </a:r>
            <a:r>
              <a:rPr lang="tr-TR" dirty="0" err="1">
                <a:solidFill>
                  <a:schemeClr val="tx1">
                    <a:lumMod val="75000"/>
                    <a:lumOff val="25000"/>
                  </a:schemeClr>
                </a:solidFill>
              </a:rPr>
              <a:t>measures</a:t>
            </a:r>
            <a:r>
              <a:rPr lang="tr-TR" dirty="0">
                <a:solidFill>
                  <a:schemeClr val="tx1">
                    <a:lumMod val="75000"/>
                    <a:lumOff val="25000"/>
                  </a:schemeClr>
                </a:solidFill>
              </a:rPr>
              <a:t> in </a:t>
            </a:r>
            <a:r>
              <a:rPr lang="tr-TR" dirty="0" err="1">
                <a:solidFill>
                  <a:schemeClr val="tx1">
                    <a:lumMod val="75000"/>
                    <a:lumOff val="25000"/>
                  </a:schemeClr>
                </a:solidFill>
              </a:rPr>
              <a:t>case</a:t>
            </a:r>
            <a:r>
              <a:rPr lang="tr-TR" dirty="0">
                <a:solidFill>
                  <a:schemeClr val="tx1">
                    <a:lumMod val="75000"/>
                    <a:lumOff val="25000"/>
                  </a:schemeClr>
                </a:solidFill>
              </a:rPr>
              <a:t> of </a:t>
            </a:r>
            <a:r>
              <a:rPr lang="tr-TR" dirty="0" err="1">
                <a:solidFill>
                  <a:schemeClr val="tx1">
                    <a:lumMod val="75000"/>
                    <a:lumOff val="25000"/>
                  </a:schemeClr>
                </a:solidFill>
              </a:rPr>
              <a:t>any</a:t>
            </a:r>
            <a:r>
              <a:rPr lang="tr-TR" dirty="0">
                <a:solidFill>
                  <a:schemeClr val="tx1">
                    <a:lumMod val="75000"/>
                    <a:lumOff val="25000"/>
                  </a:schemeClr>
                </a:solidFill>
              </a:rPr>
              <a:t> </a:t>
            </a:r>
            <a:r>
              <a:rPr lang="tr-TR" dirty="0" err="1">
                <a:solidFill>
                  <a:schemeClr val="tx1">
                    <a:lumMod val="75000"/>
                    <a:lumOff val="25000"/>
                  </a:schemeClr>
                </a:solidFill>
              </a:rPr>
              <a:t>revolutionary</a:t>
            </a:r>
            <a:r>
              <a:rPr lang="tr-TR" dirty="0">
                <a:solidFill>
                  <a:schemeClr val="tx1">
                    <a:lumMod val="75000"/>
                    <a:lumOff val="25000"/>
                  </a:schemeClr>
                </a:solidFill>
              </a:rPr>
              <a:t> </a:t>
            </a:r>
            <a:r>
              <a:rPr lang="tr-TR" dirty="0" err="1">
                <a:solidFill>
                  <a:schemeClr val="tx1">
                    <a:lumMod val="75000"/>
                    <a:lumOff val="25000"/>
                  </a:schemeClr>
                </a:solidFill>
              </a:rPr>
              <a:t>act</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The</a:t>
            </a:r>
            <a:r>
              <a:rPr lang="tr-TR" dirty="0">
                <a:solidFill>
                  <a:schemeClr val="tx1">
                    <a:lumMod val="75000"/>
                    <a:lumOff val="25000"/>
                  </a:schemeClr>
                </a:solidFill>
              </a:rPr>
              <a:t> «</a:t>
            </a:r>
            <a:r>
              <a:rPr lang="tr-TR" dirty="0" err="1">
                <a:solidFill>
                  <a:schemeClr val="tx1">
                    <a:lumMod val="75000"/>
                    <a:lumOff val="25000"/>
                  </a:schemeClr>
                </a:solidFill>
              </a:rPr>
              <a:t>Industrial</a:t>
            </a:r>
            <a:r>
              <a:rPr lang="tr-TR" dirty="0">
                <a:solidFill>
                  <a:schemeClr val="tx1">
                    <a:lumMod val="75000"/>
                    <a:lumOff val="25000"/>
                  </a:schemeClr>
                </a:solidFill>
              </a:rPr>
              <a:t> </a:t>
            </a:r>
            <a:r>
              <a:rPr lang="tr-TR" dirty="0" err="1">
                <a:solidFill>
                  <a:schemeClr val="tx1">
                    <a:lumMod val="75000"/>
                    <a:lumOff val="25000"/>
                  </a:schemeClr>
                </a:solidFill>
              </a:rPr>
              <a:t>Revolution</a:t>
            </a:r>
            <a:r>
              <a:rPr lang="tr-TR" dirty="0">
                <a:solidFill>
                  <a:schemeClr val="tx1">
                    <a:lumMod val="75000"/>
                    <a:lumOff val="25000"/>
                  </a:schemeClr>
                </a:solidFill>
              </a:rPr>
              <a:t>» </a:t>
            </a:r>
            <a:r>
              <a:rPr lang="tr-TR" dirty="0" err="1">
                <a:solidFill>
                  <a:schemeClr val="tx1">
                    <a:lumMod val="75000"/>
                    <a:lumOff val="25000"/>
                  </a:schemeClr>
                </a:solidFill>
              </a:rPr>
              <a:t>machinery</a:t>
            </a:r>
            <a:r>
              <a:rPr lang="tr-TR" dirty="0">
                <a:solidFill>
                  <a:schemeClr val="tx1">
                    <a:lumMod val="75000"/>
                    <a:lumOff val="25000"/>
                  </a:schemeClr>
                </a:solidFill>
              </a:rPr>
              <a:t> </a:t>
            </a:r>
            <a:r>
              <a:rPr lang="tr-TR" dirty="0" err="1">
                <a:solidFill>
                  <a:schemeClr val="tx1">
                    <a:lumMod val="75000"/>
                    <a:lumOff val="25000"/>
                  </a:schemeClr>
                </a:solidFill>
              </a:rPr>
              <a:t>replaced</a:t>
            </a:r>
            <a:r>
              <a:rPr lang="tr-TR" dirty="0">
                <a:solidFill>
                  <a:schemeClr val="tx1">
                    <a:lumMod val="75000"/>
                    <a:lumOff val="25000"/>
                  </a:schemeClr>
                </a:solidFill>
              </a:rPr>
              <a:t> </a:t>
            </a:r>
            <a:r>
              <a:rPr lang="tr-TR" dirty="0" err="1">
                <a:solidFill>
                  <a:schemeClr val="tx1">
                    <a:lumMod val="75000"/>
                    <a:lumOff val="25000"/>
                  </a:schemeClr>
                </a:solidFill>
              </a:rPr>
              <a:t>hand</a:t>
            </a:r>
            <a:r>
              <a:rPr lang="tr-TR" dirty="0">
                <a:solidFill>
                  <a:schemeClr val="tx1">
                    <a:lumMod val="75000"/>
                    <a:lumOff val="25000"/>
                  </a:schemeClr>
                </a:solidFill>
              </a:rPr>
              <a:t> </a:t>
            </a:r>
            <a:r>
              <a:rPr lang="tr-TR" dirty="0" err="1">
                <a:solidFill>
                  <a:schemeClr val="tx1">
                    <a:lumMod val="75000"/>
                    <a:lumOff val="25000"/>
                  </a:schemeClr>
                </a:solidFill>
              </a:rPr>
              <a:t>labour</a:t>
            </a:r>
            <a:endParaRPr lang="tr-TR" dirty="0">
              <a:solidFill>
                <a:schemeClr val="tx1">
                  <a:lumMod val="75000"/>
                  <a:lumOff val="25000"/>
                </a:schemeClr>
              </a:solidFill>
            </a:endParaRPr>
          </a:p>
          <a:p>
            <a:pPr marL="182880" indent="-182880" eaLnBrk="1" fontAlgn="auto" hangingPunct="1">
              <a:spcAft>
                <a:spcPts val="0"/>
              </a:spcAft>
              <a:buClr>
                <a:schemeClr val="accent1">
                  <a:lumMod val="75000"/>
                </a:schemeClr>
              </a:buClr>
              <a:buFont typeface="Wingdings 3" charset="2"/>
              <a:buChar char=""/>
              <a:defRPr/>
            </a:pPr>
            <a:r>
              <a:rPr lang="tr-TR" dirty="0" err="1">
                <a:solidFill>
                  <a:schemeClr val="tx1">
                    <a:lumMod val="75000"/>
                    <a:lumOff val="25000"/>
                  </a:schemeClr>
                </a:solidFill>
              </a:rPr>
              <a:t>Steam</a:t>
            </a:r>
            <a:r>
              <a:rPr lang="tr-TR" dirty="0">
                <a:solidFill>
                  <a:schemeClr val="tx1">
                    <a:lumMod val="75000"/>
                    <a:lumOff val="25000"/>
                  </a:schemeClr>
                </a:solidFill>
              </a:rPr>
              <a:t> engine </a:t>
            </a:r>
            <a:r>
              <a:rPr lang="tr-TR" dirty="0" err="1">
                <a:solidFill>
                  <a:schemeClr val="tx1">
                    <a:lumMod val="75000"/>
                    <a:lumOff val="25000"/>
                  </a:schemeClr>
                </a:solidFill>
              </a:rPr>
              <a:t>invented</a:t>
            </a:r>
            <a:r>
              <a:rPr lang="tr-TR" dirty="0">
                <a:solidFill>
                  <a:schemeClr val="tx1">
                    <a:lumMod val="75000"/>
                    <a:lumOff val="25000"/>
                  </a:schemeClr>
                </a:solidFill>
              </a:rPr>
              <a:t> in 1765</a:t>
            </a:r>
          </a:p>
          <a:p>
            <a:pPr marL="182880" indent="-182880" eaLnBrk="1" fontAlgn="auto" hangingPunct="1">
              <a:spcAft>
                <a:spcPts val="0"/>
              </a:spcAft>
              <a:buClr>
                <a:schemeClr val="accent1">
                  <a:lumMod val="75000"/>
                </a:schemeClr>
              </a:buClr>
              <a:buFont typeface="Wingdings 3" charset="2"/>
              <a:buChar char=""/>
              <a:defRPr/>
            </a:pPr>
            <a:endParaRPr lang="tr-TR" dirty="0">
              <a:solidFill>
                <a:schemeClr val="tx1">
                  <a:lumMod val="75000"/>
                  <a:lumOff val="25000"/>
                </a:schemeClr>
              </a:solidFill>
            </a:endParaRPr>
          </a:p>
        </p:txBody>
      </p:sp>
    </p:spTree>
  </p:cSld>
  <p:clrMapOvr>
    <a:masterClrMapping/>
  </p:clrMapOvr>
  <p:transition>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a:extLst>
              <a:ext uri="{FF2B5EF4-FFF2-40B4-BE49-F238E27FC236}">
                <a16:creationId xmlns:a16="http://schemas.microsoft.com/office/drawing/2014/main" id="{D6FEDEA0-8D31-5599-40DE-70876EDD9E32}"/>
              </a:ext>
            </a:extLst>
          </p:cNvPr>
          <p:cNvSpPr>
            <a:spLocks noGrp="1" noChangeArrowheads="1"/>
          </p:cNvSpPr>
          <p:nvPr>
            <p:ph idx="1"/>
          </p:nvPr>
        </p:nvSpPr>
        <p:spPr>
          <a:xfrm>
            <a:off x="609600" y="457200"/>
            <a:ext cx="8077200" cy="5584825"/>
          </a:xfrm>
        </p:spPr>
        <p:txBody>
          <a:bodyPr rtlCol="0">
            <a:normAutofit fontScale="85000" lnSpcReduction="20000"/>
          </a:bodyPr>
          <a:lstStyle/>
          <a:p>
            <a:pPr marL="0" indent="0" algn="ctr" eaLnBrk="1" fontAlgn="auto" hangingPunct="1">
              <a:spcAft>
                <a:spcPts val="0"/>
              </a:spcAft>
              <a:buClr>
                <a:schemeClr val="accent1">
                  <a:lumMod val="75000"/>
                </a:schemeClr>
              </a:buClr>
              <a:buFont typeface="Wingdings" pitchFamily="2" charset="2"/>
              <a:buNone/>
              <a:defRPr/>
            </a:pPr>
            <a:r>
              <a:rPr lang="tr-TR" altLang="tr-TR" b="1" dirty="0"/>
              <a:t>SOCIAL TRANSFORMATION IN BRITAIN</a:t>
            </a:r>
          </a:p>
          <a:p>
            <a:pPr marL="0" indent="0" algn="ctr" eaLnBrk="1" fontAlgn="auto" hangingPunct="1">
              <a:spcAft>
                <a:spcPts val="0"/>
              </a:spcAft>
              <a:buClr>
                <a:schemeClr val="accent1">
                  <a:lumMod val="75000"/>
                </a:schemeClr>
              </a:buClr>
              <a:buFont typeface="Wingdings" pitchFamily="2" charset="2"/>
              <a:buNone/>
              <a:defRPr/>
            </a:pPr>
            <a:endParaRPr lang="tr-TR" altLang="tr-TR" b="1" dirty="0"/>
          </a:p>
          <a:p>
            <a:pPr marL="182880" indent="-182880" eaLnBrk="1" fontAlgn="auto" hangingPunct="1">
              <a:spcAft>
                <a:spcPts val="0"/>
              </a:spcAft>
              <a:buClr>
                <a:schemeClr val="accent1">
                  <a:lumMod val="75000"/>
                </a:schemeClr>
              </a:buClr>
              <a:defRPr/>
            </a:pPr>
            <a:r>
              <a:rPr lang="tr-TR" altLang="tr-TR" dirty="0" err="1"/>
              <a:t>The</a:t>
            </a:r>
            <a:r>
              <a:rPr lang="tr-TR" altLang="tr-TR" dirty="0"/>
              <a:t> </a:t>
            </a:r>
            <a:r>
              <a:rPr lang="tr-TR" altLang="tr-TR" dirty="0" err="1"/>
              <a:t>landscape</a:t>
            </a:r>
            <a:r>
              <a:rPr lang="tr-TR" altLang="tr-TR" dirty="0"/>
              <a:t> of </a:t>
            </a:r>
            <a:r>
              <a:rPr lang="tr-TR" altLang="tr-TR" dirty="0" err="1"/>
              <a:t>England</a:t>
            </a:r>
            <a:r>
              <a:rPr lang="tr-TR" altLang="tr-TR" dirty="0"/>
              <a:t> </a:t>
            </a:r>
            <a:r>
              <a:rPr lang="tr-TR" altLang="tr-TR" dirty="0" err="1"/>
              <a:t>changed</a:t>
            </a:r>
            <a:r>
              <a:rPr lang="tr-TR" altLang="tr-TR" dirty="0"/>
              <a:t>, </a:t>
            </a:r>
            <a:r>
              <a:rPr lang="tr-TR" altLang="tr-TR" dirty="0" err="1"/>
              <a:t>black</a:t>
            </a:r>
            <a:r>
              <a:rPr lang="tr-TR" altLang="tr-TR" dirty="0"/>
              <a:t> </a:t>
            </a:r>
            <a:r>
              <a:rPr lang="tr-TR" altLang="tr-TR" dirty="0" err="1"/>
              <a:t>smoke</a:t>
            </a:r>
            <a:r>
              <a:rPr lang="tr-TR" altLang="tr-TR" dirty="0"/>
              <a:t> in </a:t>
            </a:r>
            <a:r>
              <a:rPr lang="tr-TR" altLang="tr-TR" dirty="0" err="1"/>
              <a:t>cities</a:t>
            </a:r>
            <a:r>
              <a:rPr lang="tr-TR" altLang="tr-TR" dirty="0"/>
              <a:t>, </a:t>
            </a:r>
            <a:r>
              <a:rPr lang="tr-TR" altLang="tr-TR" dirty="0" err="1"/>
              <a:t>rural</a:t>
            </a:r>
            <a:r>
              <a:rPr lang="tr-TR" altLang="tr-TR" dirty="0"/>
              <a:t> </a:t>
            </a:r>
            <a:r>
              <a:rPr lang="tr-TR" altLang="tr-TR" dirty="0" err="1"/>
              <a:t>areas</a:t>
            </a:r>
            <a:r>
              <a:rPr lang="tr-TR" altLang="tr-TR" dirty="0"/>
              <a:t> </a:t>
            </a:r>
            <a:r>
              <a:rPr lang="tr-TR" altLang="tr-TR" dirty="0" err="1"/>
              <a:t>separated</a:t>
            </a:r>
            <a:r>
              <a:rPr lang="tr-TR" altLang="tr-TR" dirty="0"/>
              <a:t> </a:t>
            </a:r>
            <a:r>
              <a:rPr lang="tr-TR" altLang="tr-TR" dirty="0" err="1"/>
              <a:t>by</a:t>
            </a:r>
            <a:r>
              <a:rPr lang="tr-TR" altLang="tr-TR" dirty="0"/>
              <a:t> </a:t>
            </a:r>
            <a:r>
              <a:rPr lang="tr-TR" altLang="tr-TR" dirty="0" err="1"/>
              <a:t>walls</a:t>
            </a:r>
            <a:r>
              <a:rPr lang="tr-TR" altLang="tr-TR" dirty="0"/>
              <a:t> </a:t>
            </a:r>
            <a:r>
              <a:rPr lang="tr-TR" altLang="tr-TR" dirty="0" err="1"/>
              <a:t>and</a:t>
            </a:r>
            <a:r>
              <a:rPr lang="tr-TR" altLang="tr-TR" dirty="0"/>
              <a:t> Stones.</a:t>
            </a:r>
          </a:p>
          <a:p>
            <a:pPr marL="182880" indent="-182880" eaLnBrk="1" fontAlgn="auto" hangingPunct="1">
              <a:spcAft>
                <a:spcPts val="0"/>
              </a:spcAft>
              <a:buClr>
                <a:schemeClr val="accent1">
                  <a:lumMod val="75000"/>
                </a:schemeClr>
              </a:buClr>
              <a:defRPr/>
            </a:pPr>
            <a:r>
              <a:rPr lang="tr-TR" altLang="tr-TR" dirty="0" err="1"/>
              <a:t>Laissez-faire</a:t>
            </a:r>
            <a:r>
              <a:rPr lang="tr-TR" altLang="tr-TR" dirty="0"/>
              <a:t>, </a:t>
            </a:r>
            <a:r>
              <a:rPr lang="tr-TR" altLang="tr-TR" dirty="0" err="1"/>
              <a:t>there</a:t>
            </a:r>
            <a:r>
              <a:rPr lang="tr-TR" altLang="tr-TR" dirty="0"/>
              <a:t> </a:t>
            </a:r>
            <a:r>
              <a:rPr lang="tr-TR" altLang="tr-TR" dirty="0" err="1"/>
              <a:t>were</a:t>
            </a:r>
            <a:r>
              <a:rPr lang="tr-TR" altLang="tr-TR" dirty="0"/>
              <a:t> </a:t>
            </a:r>
            <a:r>
              <a:rPr lang="tr-TR" altLang="tr-TR" dirty="0" err="1"/>
              <a:t>no</a:t>
            </a:r>
            <a:r>
              <a:rPr lang="tr-TR" altLang="tr-TR" dirty="0"/>
              <a:t> </a:t>
            </a:r>
            <a:r>
              <a:rPr lang="tr-TR" altLang="tr-TR" dirty="0" err="1"/>
              <a:t>attemp</a:t>
            </a:r>
            <a:r>
              <a:rPr lang="tr-TR" altLang="tr-TR" dirty="0"/>
              <a:t> </a:t>
            </a:r>
            <a:r>
              <a:rPr lang="tr-TR" altLang="tr-TR" dirty="0" err="1"/>
              <a:t>to</a:t>
            </a:r>
            <a:r>
              <a:rPr lang="tr-TR" altLang="tr-TR" dirty="0"/>
              <a:t> </a:t>
            </a:r>
            <a:r>
              <a:rPr lang="tr-TR" altLang="tr-TR" dirty="0" err="1"/>
              <a:t>regulate</a:t>
            </a:r>
            <a:r>
              <a:rPr lang="tr-TR" altLang="tr-TR" dirty="0"/>
              <a:t> </a:t>
            </a:r>
            <a:r>
              <a:rPr lang="tr-TR" altLang="tr-TR" dirty="0" err="1"/>
              <a:t>this</a:t>
            </a:r>
            <a:r>
              <a:rPr lang="tr-TR" altLang="tr-TR" dirty="0"/>
              <a:t> </a:t>
            </a:r>
            <a:r>
              <a:rPr lang="tr-TR" altLang="tr-TR" dirty="0" err="1"/>
              <a:t>system</a:t>
            </a:r>
            <a:endParaRPr lang="tr-TR" altLang="tr-TR" dirty="0"/>
          </a:p>
          <a:p>
            <a:pPr marL="182880" indent="-182880" eaLnBrk="1" fontAlgn="auto" hangingPunct="1">
              <a:spcAft>
                <a:spcPts val="0"/>
              </a:spcAft>
              <a:buClr>
                <a:schemeClr val="accent1">
                  <a:lumMod val="75000"/>
                </a:schemeClr>
              </a:buClr>
              <a:defRPr/>
            </a:pPr>
            <a:r>
              <a:rPr lang="tr-TR" altLang="tr-TR" dirty="0" err="1"/>
              <a:t>Working</a:t>
            </a:r>
            <a:r>
              <a:rPr lang="tr-TR" altLang="tr-TR" dirty="0"/>
              <a:t> </a:t>
            </a:r>
            <a:r>
              <a:rPr lang="tr-TR" altLang="tr-TR" dirty="0" err="1"/>
              <a:t>conditions</a:t>
            </a:r>
            <a:r>
              <a:rPr lang="tr-TR" altLang="tr-TR" dirty="0"/>
              <a:t> </a:t>
            </a:r>
            <a:r>
              <a:rPr lang="tr-TR" altLang="tr-TR" dirty="0" err="1"/>
              <a:t>were</a:t>
            </a:r>
            <a:r>
              <a:rPr lang="tr-TR" altLang="tr-TR" dirty="0"/>
              <a:t> hard, </a:t>
            </a:r>
            <a:r>
              <a:rPr lang="tr-TR" altLang="tr-TR" dirty="0" err="1"/>
              <a:t>children</a:t>
            </a:r>
            <a:r>
              <a:rPr lang="tr-TR" altLang="tr-TR" dirty="0"/>
              <a:t> </a:t>
            </a:r>
            <a:r>
              <a:rPr lang="tr-TR" altLang="tr-TR" dirty="0" err="1"/>
              <a:t>and</a:t>
            </a:r>
            <a:r>
              <a:rPr lang="tr-TR" altLang="tr-TR" dirty="0"/>
              <a:t> </a:t>
            </a:r>
            <a:r>
              <a:rPr lang="tr-TR" altLang="tr-TR" dirty="0" err="1"/>
              <a:t>women</a:t>
            </a:r>
            <a:r>
              <a:rPr lang="tr-TR" altLang="tr-TR" dirty="0"/>
              <a:t> </a:t>
            </a:r>
            <a:r>
              <a:rPr lang="tr-TR" altLang="tr-TR" dirty="0" err="1"/>
              <a:t>worked</a:t>
            </a:r>
            <a:endParaRPr lang="tr-TR" altLang="tr-TR" dirty="0"/>
          </a:p>
          <a:p>
            <a:pPr marL="182880" indent="-182880" eaLnBrk="1" fontAlgn="auto" hangingPunct="1">
              <a:spcAft>
                <a:spcPts val="0"/>
              </a:spcAft>
              <a:buClr>
                <a:schemeClr val="accent1">
                  <a:lumMod val="75000"/>
                </a:schemeClr>
              </a:buClr>
              <a:defRPr/>
            </a:pPr>
            <a:r>
              <a:rPr lang="tr-TR" altLang="tr-TR" dirty="0" err="1"/>
              <a:t>Peterloo</a:t>
            </a:r>
            <a:r>
              <a:rPr lang="tr-TR" altLang="tr-TR" dirty="0"/>
              <a:t> </a:t>
            </a:r>
            <a:r>
              <a:rPr lang="tr-TR" altLang="tr-TR" dirty="0" err="1"/>
              <a:t>Massacre</a:t>
            </a:r>
            <a:r>
              <a:rPr lang="tr-TR" altLang="tr-TR" dirty="0"/>
              <a:t>, </a:t>
            </a:r>
            <a:r>
              <a:rPr lang="tr-TR" altLang="tr-TR" dirty="0" err="1"/>
              <a:t>protesters</a:t>
            </a:r>
            <a:r>
              <a:rPr lang="tr-TR" altLang="tr-TR" dirty="0"/>
              <a:t> </a:t>
            </a:r>
            <a:r>
              <a:rPr lang="tr-TR" altLang="tr-TR" dirty="0" err="1"/>
              <a:t>killed</a:t>
            </a:r>
            <a:r>
              <a:rPr lang="tr-TR" altLang="tr-TR" dirty="0"/>
              <a:t> </a:t>
            </a:r>
            <a:r>
              <a:rPr lang="tr-TR" altLang="tr-TR" dirty="0" err="1"/>
              <a:t>by</a:t>
            </a:r>
            <a:r>
              <a:rPr lang="tr-TR" altLang="tr-TR" dirty="0"/>
              <a:t> </a:t>
            </a:r>
            <a:r>
              <a:rPr lang="tr-TR" altLang="tr-TR" dirty="0" err="1"/>
              <a:t>soldiers</a:t>
            </a:r>
            <a:endParaRPr lang="tr-TR" altLang="tr-TR" dirty="0"/>
          </a:p>
          <a:p>
            <a:pPr marL="182880" indent="-182880" eaLnBrk="1" fontAlgn="auto" hangingPunct="1">
              <a:spcAft>
                <a:spcPts val="0"/>
              </a:spcAft>
              <a:buClr>
                <a:schemeClr val="accent1">
                  <a:lumMod val="75000"/>
                </a:schemeClr>
              </a:buClr>
              <a:defRPr/>
            </a:pPr>
            <a:r>
              <a:rPr lang="tr-TR" altLang="tr-TR" dirty="0" err="1"/>
              <a:t>Poor</a:t>
            </a:r>
            <a:r>
              <a:rPr lang="tr-TR" altLang="tr-TR" dirty="0"/>
              <a:t> </a:t>
            </a:r>
            <a:r>
              <a:rPr lang="tr-TR" altLang="tr-TR" dirty="0" err="1"/>
              <a:t>suffered</a:t>
            </a:r>
            <a:r>
              <a:rPr lang="tr-TR" altLang="tr-TR" dirty="0"/>
              <a:t>, </a:t>
            </a:r>
            <a:r>
              <a:rPr lang="tr-TR" altLang="tr-TR" dirty="0" err="1"/>
              <a:t>merchants</a:t>
            </a:r>
            <a:r>
              <a:rPr lang="tr-TR" altLang="tr-TR" dirty="0"/>
              <a:t> </a:t>
            </a:r>
            <a:r>
              <a:rPr lang="tr-TR" altLang="tr-TR" dirty="0" err="1"/>
              <a:t>prospered</a:t>
            </a:r>
            <a:endParaRPr lang="tr-TR" altLang="tr-TR" dirty="0"/>
          </a:p>
          <a:p>
            <a:pPr marL="182880" indent="-182880" eaLnBrk="1" fontAlgn="auto" hangingPunct="1">
              <a:spcAft>
                <a:spcPts val="0"/>
              </a:spcAft>
              <a:buClr>
                <a:schemeClr val="accent1">
                  <a:lumMod val="75000"/>
                </a:schemeClr>
              </a:buClr>
              <a:defRPr/>
            </a:pPr>
            <a:r>
              <a:rPr lang="tr-TR" altLang="tr-TR" dirty="0" err="1"/>
              <a:t>The</a:t>
            </a:r>
            <a:r>
              <a:rPr lang="tr-TR" altLang="tr-TR" dirty="0"/>
              <a:t> British </a:t>
            </a:r>
            <a:r>
              <a:rPr lang="tr-TR" altLang="tr-TR" dirty="0" err="1"/>
              <a:t>Empire</a:t>
            </a:r>
            <a:r>
              <a:rPr lang="tr-TR" altLang="tr-TR" dirty="0"/>
              <a:t> </a:t>
            </a:r>
            <a:r>
              <a:rPr lang="tr-TR" altLang="tr-TR" dirty="0" err="1"/>
              <a:t>expanded</a:t>
            </a:r>
            <a:r>
              <a:rPr lang="tr-TR" altLang="tr-TR" dirty="0"/>
              <a:t> </a:t>
            </a:r>
            <a:r>
              <a:rPr lang="tr-TR" altLang="tr-TR" dirty="0" err="1"/>
              <a:t>vastly</a:t>
            </a:r>
            <a:endParaRPr lang="tr-TR" altLang="tr-TR" dirty="0"/>
          </a:p>
          <a:p>
            <a:pPr marL="182880" indent="-182880" eaLnBrk="1" fontAlgn="auto" hangingPunct="1">
              <a:spcAft>
                <a:spcPts val="0"/>
              </a:spcAft>
              <a:buClr>
                <a:schemeClr val="accent1">
                  <a:lumMod val="75000"/>
                </a:schemeClr>
              </a:buClr>
              <a:defRPr/>
            </a:pPr>
            <a:r>
              <a:rPr lang="tr-TR" altLang="tr-TR" dirty="0" err="1"/>
              <a:t>The</a:t>
            </a:r>
            <a:r>
              <a:rPr lang="tr-TR" altLang="tr-TR" dirty="0"/>
              <a:t> British East </a:t>
            </a:r>
            <a:r>
              <a:rPr lang="tr-TR" altLang="tr-TR" dirty="0" err="1"/>
              <a:t>India</a:t>
            </a:r>
            <a:r>
              <a:rPr lang="tr-TR" altLang="tr-TR" dirty="0"/>
              <a:t> </a:t>
            </a:r>
            <a:r>
              <a:rPr lang="tr-TR" altLang="tr-TR" dirty="0" err="1"/>
              <a:t>Company</a:t>
            </a:r>
            <a:endParaRPr lang="tr-TR" altLang="tr-TR" dirty="0"/>
          </a:p>
          <a:p>
            <a:pPr marL="182880" indent="-182880" eaLnBrk="1" fontAlgn="auto" hangingPunct="1">
              <a:spcAft>
                <a:spcPts val="0"/>
              </a:spcAft>
              <a:buClr>
                <a:schemeClr val="accent1">
                  <a:lumMod val="75000"/>
                </a:schemeClr>
              </a:buClr>
              <a:defRPr/>
            </a:pPr>
            <a:r>
              <a:rPr lang="tr-TR" altLang="tr-TR" dirty="0" err="1"/>
              <a:t>Women</a:t>
            </a:r>
            <a:r>
              <a:rPr lang="tr-TR" altLang="tr-TR" dirty="0"/>
              <a:t> </a:t>
            </a:r>
            <a:r>
              <a:rPr lang="tr-TR" altLang="tr-TR" dirty="0" err="1"/>
              <a:t>started</a:t>
            </a:r>
            <a:r>
              <a:rPr lang="tr-TR" altLang="tr-TR" dirty="0"/>
              <a:t> </a:t>
            </a:r>
            <a:r>
              <a:rPr lang="tr-TR" altLang="tr-TR" dirty="0" err="1"/>
              <a:t>to</a:t>
            </a:r>
            <a:r>
              <a:rPr lang="tr-TR" altLang="tr-TR" dirty="0"/>
              <a:t> </a:t>
            </a:r>
            <a:r>
              <a:rPr lang="tr-TR" altLang="tr-TR" dirty="0" err="1"/>
              <a:t>write</a:t>
            </a:r>
            <a:r>
              <a:rPr lang="tr-TR" altLang="tr-TR" dirty="0"/>
              <a:t> </a:t>
            </a:r>
            <a:r>
              <a:rPr lang="tr-TR" altLang="tr-TR" dirty="0" err="1"/>
              <a:t>and</a:t>
            </a:r>
            <a:r>
              <a:rPr lang="tr-TR" altLang="tr-TR" dirty="0"/>
              <a:t> </a:t>
            </a:r>
            <a:r>
              <a:rPr lang="tr-TR" altLang="tr-TR" dirty="0" err="1"/>
              <a:t>earn</a:t>
            </a:r>
            <a:r>
              <a:rPr lang="tr-TR" altLang="tr-TR" dirty="0"/>
              <a:t> Money</a:t>
            </a:r>
          </a:p>
          <a:p>
            <a:pPr marL="182880" indent="-182880" eaLnBrk="1" fontAlgn="auto" hangingPunct="1">
              <a:spcAft>
                <a:spcPts val="0"/>
              </a:spcAft>
              <a:buClr>
                <a:schemeClr val="accent1">
                  <a:lumMod val="75000"/>
                </a:schemeClr>
              </a:buClr>
              <a:defRPr/>
            </a:pPr>
            <a:endParaRPr lang="tr-TR" altLang="tr-TR" dirty="0"/>
          </a:p>
          <a:p>
            <a:pPr marL="0" indent="0" algn="ctr" eaLnBrk="1" fontAlgn="auto" hangingPunct="1">
              <a:spcAft>
                <a:spcPts val="0"/>
              </a:spcAft>
              <a:buClr>
                <a:schemeClr val="accent1">
                  <a:lumMod val="75000"/>
                </a:schemeClr>
              </a:buClr>
              <a:buFont typeface="Wingdings" pitchFamily="2" charset="2"/>
              <a:buNone/>
              <a:defRPr/>
            </a:pPr>
            <a:r>
              <a:rPr lang="tr-TR" altLang="tr-TR" b="1" dirty="0"/>
              <a:t>NO UNITY </a:t>
            </a:r>
          </a:p>
          <a:p>
            <a:pPr marL="182880" indent="-182880" eaLnBrk="1" fontAlgn="auto" hangingPunct="1">
              <a:spcAft>
                <a:spcPts val="0"/>
              </a:spcAft>
              <a:buClr>
                <a:schemeClr val="accent1">
                  <a:lumMod val="75000"/>
                </a:schemeClr>
              </a:buClr>
              <a:defRPr/>
            </a:pPr>
            <a:endParaRPr lang="tr-TR" altLang="tr-TR" dirty="0"/>
          </a:p>
          <a:p>
            <a:pPr marL="182880" indent="-182880" eaLnBrk="1" fontAlgn="auto" hangingPunct="1">
              <a:spcAft>
                <a:spcPts val="0"/>
              </a:spcAft>
              <a:buClr>
                <a:schemeClr val="accent1">
                  <a:lumMod val="75000"/>
                </a:schemeClr>
              </a:buClr>
              <a:defRPr/>
            </a:pPr>
            <a:r>
              <a:rPr lang="tr-TR" altLang="tr-TR" b="1" u="sng" dirty="0" err="1"/>
              <a:t>The</a:t>
            </a:r>
            <a:r>
              <a:rPr lang="tr-TR" altLang="tr-TR" b="1" u="sng" dirty="0"/>
              <a:t> Lake School: </a:t>
            </a:r>
            <a:r>
              <a:rPr lang="tr-TR" altLang="tr-TR" dirty="0" err="1"/>
              <a:t>Wordsworth</a:t>
            </a:r>
            <a:r>
              <a:rPr lang="tr-TR" altLang="tr-TR" dirty="0"/>
              <a:t>, </a:t>
            </a:r>
            <a:r>
              <a:rPr lang="tr-TR" altLang="tr-TR" dirty="0" err="1"/>
              <a:t>Coleridge</a:t>
            </a:r>
            <a:r>
              <a:rPr lang="tr-TR" altLang="tr-TR" dirty="0"/>
              <a:t>, </a:t>
            </a:r>
            <a:r>
              <a:rPr lang="tr-TR" altLang="tr-TR" dirty="0" err="1"/>
              <a:t>Southey</a:t>
            </a:r>
            <a:endParaRPr lang="tr-TR" altLang="tr-TR" dirty="0"/>
          </a:p>
          <a:p>
            <a:pPr marL="182880" indent="-182880" eaLnBrk="1" fontAlgn="auto" hangingPunct="1">
              <a:spcAft>
                <a:spcPts val="0"/>
              </a:spcAft>
              <a:buClr>
                <a:schemeClr val="accent1">
                  <a:lumMod val="75000"/>
                </a:schemeClr>
              </a:buClr>
              <a:defRPr/>
            </a:pPr>
            <a:r>
              <a:rPr lang="tr-TR" altLang="tr-TR" b="1" u="sng" dirty="0" err="1"/>
              <a:t>The</a:t>
            </a:r>
            <a:r>
              <a:rPr lang="tr-TR" altLang="tr-TR" b="1" u="sng" dirty="0"/>
              <a:t> </a:t>
            </a:r>
            <a:r>
              <a:rPr lang="tr-TR" altLang="tr-TR" b="1" u="sng" dirty="0" err="1"/>
              <a:t>Cockney</a:t>
            </a:r>
            <a:r>
              <a:rPr lang="tr-TR" altLang="tr-TR" b="1" u="sng" dirty="0"/>
              <a:t> School: </a:t>
            </a:r>
            <a:r>
              <a:rPr lang="tr-TR" altLang="tr-TR" dirty="0" err="1"/>
              <a:t>Leigh</a:t>
            </a:r>
            <a:r>
              <a:rPr lang="tr-TR" altLang="tr-TR" dirty="0"/>
              <a:t> </a:t>
            </a:r>
            <a:r>
              <a:rPr lang="tr-TR" altLang="tr-TR" dirty="0" err="1"/>
              <a:t>Hunt</a:t>
            </a:r>
            <a:r>
              <a:rPr lang="tr-TR" altLang="tr-TR" dirty="0"/>
              <a:t>, </a:t>
            </a:r>
            <a:r>
              <a:rPr lang="tr-TR" altLang="tr-TR" dirty="0" err="1"/>
              <a:t>Hazzlitt</a:t>
            </a:r>
            <a:endParaRPr lang="tr-TR" altLang="tr-TR" dirty="0"/>
          </a:p>
          <a:p>
            <a:pPr marL="182880" indent="-182880" eaLnBrk="1" fontAlgn="auto" hangingPunct="1">
              <a:spcAft>
                <a:spcPts val="0"/>
              </a:spcAft>
              <a:buClr>
                <a:schemeClr val="accent1">
                  <a:lumMod val="75000"/>
                </a:schemeClr>
              </a:buClr>
              <a:defRPr/>
            </a:pPr>
            <a:r>
              <a:rPr lang="tr-TR" altLang="tr-TR" b="1" u="sng" dirty="0" err="1"/>
              <a:t>The</a:t>
            </a:r>
            <a:r>
              <a:rPr lang="tr-TR" altLang="tr-TR" b="1" u="sng" dirty="0"/>
              <a:t> </a:t>
            </a:r>
            <a:r>
              <a:rPr lang="tr-TR" altLang="tr-TR" b="1" u="sng" dirty="0" err="1"/>
              <a:t>Satanic</a:t>
            </a:r>
            <a:r>
              <a:rPr lang="tr-TR" altLang="tr-TR" b="1" u="sng" dirty="0"/>
              <a:t> School: </a:t>
            </a:r>
            <a:r>
              <a:rPr lang="tr-TR" altLang="tr-TR" dirty="0"/>
              <a:t>Byron, </a:t>
            </a:r>
            <a:r>
              <a:rPr lang="tr-TR" altLang="tr-TR" dirty="0" err="1"/>
              <a:t>Shelley</a:t>
            </a:r>
            <a:endParaRPr lang="tr-TR" altLang="tr-TR" dirty="0"/>
          </a:p>
          <a:p>
            <a:pPr marL="182880" indent="-182880" eaLnBrk="1" fontAlgn="auto" hangingPunct="1">
              <a:spcAft>
                <a:spcPts val="0"/>
              </a:spcAft>
              <a:buClr>
                <a:schemeClr val="accent1">
                  <a:lumMod val="75000"/>
                </a:schemeClr>
              </a:buClr>
              <a:defRPr/>
            </a:pPr>
            <a:endParaRPr lang="en-GB" altLang="tr-TR" dirty="0"/>
          </a:p>
        </p:txBody>
      </p:sp>
    </p:spTree>
  </p:cSld>
  <p:clrMapOvr>
    <a:masterClrMapping/>
  </p:clrMapOvr>
  <p:transition>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Content Placeholder 2">
            <a:extLst>
              <a:ext uri="{FF2B5EF4-FFF2-40B4-BE49-F238E27FC236}">
                <a16:creationId xmlns:a16="http://schemas.microsoft.com/office/drawing/2014/main" id="{1EEE4C58-F6EA-DCCF-50C8-EC4F8E914255}"/>
              </a:ext>
            </a:extLst>
          </p:cNvPr>
          <p:cNvSpPr>
            <a:spLocks noGrp="1" noChangeArrowheads="1"/>
          </p:cNvSpPr>
          <p:nvPr>
            <p:ph idx="1"/>
          </p:nvPr>
        </p:nvSpPr>
        <p:spPr>
          <a:xfrm>
            <a:off x="609600" y="609600"/>
            <a:ext cx="8077200" cy="5432425"/>
          </a:xfrm>
        </p:spPr>
        <p:txBody>
          <a:bodyPr/>
          <a:lstStyle/>
          <a:p>
            <a:pPr eaLnBrk="1" hangingPunct="1"/>
            <a:r>
              <a:rPr lang="tr-TR" altLang="tr-TR"/>
              <a:t>The Spirit of the Age: Release of energy, experimental boldness, creative power that marks a literary renaissance.</a:t>
            </a:r>
          </a:p>
          <a:p>
            <a:pPr eaLnBrk="1" hangingPunct="1"/>
            <a:r>
              <a:rPr lang="tr-TR" altLang="tr-TR"/>
              <a:t>«the revolution in our literature»</a:t>
            </a:r>
          </a:p>
          <a:p>
            <a:pPr eaLnBrk="1" hangingPunct="1"/>
            <a:r>
              <a:rPr lang="tr-TR" altLang="tr-TR"/>
              <a:t>French revolution «the dawn of a new era, a new impulse had been given to men’s minds»</a:t>
            </a:r>
          </a:p>
          <a:p>
            <a:pPr eaLnBrk="1" hangingPunct="1"/>
            <a:r>
              <a:rPr lang="tr-TR" altLang="tr-TR"/>
              <a:t>The ide of revolution</a:t>
            </a:r>
          </a:p>
          <a:p>
            <a:pPr eaLnBrk="1" hangingPunct="1"/>
            <a:endParaRPr lang="tr-TR" altLang="tr-TR"/>
          </a:p>
          <a:p>
            <a:pPr eaLnBrk="1" hangingPunct="1"/>
            <a:r>
              <a:rPr lang="tr-TR" altLang="tr-TR"/>
              <a:t>POETIC THEORY AND PRACTICE</a:t>
            </a:r>
          </a:p>
          <a:p>
            <a:pPr eaLnBrk="1" hangingPunct="1"/>
            <a:r>
              <a:rPr lang="tr-TR" altLang="tr-TR"/>
              <a:t>Neo-classics and the Preface to Lyrical Ballads</a:t>
            </a:r>
          </a:p>
          <a:p>
            <a:pPr eaLnBrk="1" hangingPunct="1"/>
            <a:endParaRPr lang="tr-TR" altLang="tr-TR"/>
          </a:p>
        </p:txBody>
      </p:sp>
    </p:spTree>
  </p:cSld>
  <p:clrMapOvr>
    <a:masterClrMapping/>
  </p:clrMapOvr>
  <p:transition>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18C83563-4F23-0B35-3E4C-03142B02D921}"/>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tr-TR" altLang="tr-TR"/>
              <a:t>1- The Concept of Poetry and the Poet</a:t>
            </a:r>
            <a:endParaRPr lang="en-GB" altLang="tr-TR"/>
          </a:p>
        </p:txBody>
      </p:sp>
      <p:sp>
        <p:nvSpPr>
          <p:cNvPr id="33795" name="Content Placeholder 2">
            <a:extLst>
              <a:ext uri="{FF2B5EF4-FFF2-40B4-BE49-F238E27FC236}">
                <a16:creationId xmlns:a16="http://schemas.microsoft.com/office/drawing/2014/main" id="{CBFACA5A-E9C0-2C79-C4CA-5A5258E9EB03}"/>
              </a:ext>
            </a:extLst>
          </p:cNvPr>
          <p:cNvSpPr>
            <a:spLocks noGrp="1" noChangeArrowheads="1"/>
          </p:cNvSpPr>
          <p:nvPr>
            <p:ph idx="1"/>
          </p:nvPr>
        </p:nvSpPr>
        <p:spPr>
          <a:xfrm>
            <a:off x="609600" y="2160588"/>
            <a:ext cx="7010400" cy="3881437"/>
          </a:xfrm>
        </p:spPr>
        <p:txBody>
          <a:bodyPr rtlCol="0">
            <a:normAutofit lnSpcReduction="10000"/>
          </a:bodyPr>
          <a:lstStyle/>
          <a:p>
            <a:pPr marL="182880" indent="-182880" eaLnBrk="1" fontAlgn="auto" hangingPunct="1">
              <a:spcAft>
                <a:spcPts val="0"/>
              </a:spcAft>
              <a:buClr>
                <a:schemeClr val="accent1">
                  <a:lumMod val="75000"/>
                </a:schemeClr>
              </a:buClr>
              <a:defRPr/>
            </a:pPr>
            <a:r>
              <a:rPr lang="tr-TR" altLang="tr-TR"/>
              <a:t>«a mirror held up to nature» was the 18th century sentiment</a:t>
            </a:r>
          </a:p>
          <a:p>
            <a:pPr marL="182880" indent="-182880" eaLnBrk="1" fontAlgn="auto" hangingPunct="1">
              <a:spcAft>
                <a:spcPts val="0"/>
              </a:spcAft>
              <a:buClr>
                <a:schemeClr val="accent1">
                  <a:lumMod val="75000"/>
                </a:schemeClr>
              </a:buClr>
              <a:defRPr/>
            </a:pPr>
            <a:r>
              <a:rPr lang="tr-TR" altLang="tr-TR"/>
              <a:t>On the other hand, Wordsworth said that poetry was «the spontaneous overflow of powerful feelings»</a:t>
            </a:r>
          </a:p>
          <a:p>
            <a:pPr marL="182880" indent="-182880" eaLnBrk="1" fontAlgn="auto" hangingPunct="1">
              <a:spcAft>
                <a:spcPts val="0"/>
              </a:spcAft>
              <a:buClr>
                <a:schemeClr val="accent1">
                  <a:lumMod val="75000"/>
                </a:schemeClr>
              </a:buClr>
              <a:defRPr/>
            </a:pPr>
            <a:r>
              <a:rPr lang="tr-TR" altLang="tr-TR"/>
              <a:t>Individual poet, subjectivity, inner feelings of the author rather than the external poeple and events</a:t>
            </a:r>
          </a:p>
          <a:p>
            <a:pPr marL="182880" indent="-182880" eaLnBrk="1" fontAlgn="auto" hangingPunct="1">
              <a:spcAft>
                <a:spcPts val="0"/>
              </a:spcAft>
              <a:buClr>
                <a:schemeClr val="accent1">
                  <a:lumMod val="75000"/>
                </a:schemeClr>
              </a:buClr>
              <a:defRPr/>
            </a:pPr>
            <a:r>
              <a:rPr lang="tr-TR" altLang="tr-TR"/>
              <a:t>Emotion, expression-utterance-exhibition of emotion</a:t>
            </a:r>
          </a:p>
          <a:p>
            <a:pPr marL="182880" indent="-182880" eaLnBrk="1" fontAlgn="auto" hangingPunct="1">
              <a:spcAft>
                <a:spcPts val="0"/>
              </a:spcAft>
              <a:buClr>
                <a:schemeClr val="accent1">
                  <a:lumMod val="75000"/>
                </a:schemeClr>
              </a:buClr>
              <a:defRPr/>
            </a:pPr>
            <a:r>
              <a:rPr lang="tr-TR" altLang="tr-TR"/>
              <a:t>Blake and Shelley «embodiment of the poet’s imaginative vision opposing the common experience»</a:t>
            </a:r>
          </a:p>
          <a:p>
            <a:pPr marL="182880" indent="-182880" eaLnBrk="1" fontAlgn="auto" hangingPunct="1">
              <a:spcAft>
                <a:spcPts val="0"/>
              </a:spcAft>
              <a:buClr>
                <a:schemeClr val="accent1">
                  <a:lumMod val="75000"/>
                </a:schemeClr>
              </a:buClr>
              <a:defRPr/>
            </a:pPr>
            <a:r>
              <a:rPr lang="tr-TR" altLang="tr-TR"/>
              <a:t>Coleridge, poetry is a plant growing from seed</a:t>
            </a:r>
          </a:p>
          <a:p>
            <a:pPr marL="182880" indent="-182880" eaLnBrk="1" fontAlgn="auto" hangingPunct="1">
              <a:spcAft>
                <a:spcPts val="0"/>
              </a:spcAft>
              <a:buClr>
                <a:schemeClr val="accent1">
                  <a:lumMod val="75000"/>
                </a:schemeClr>
              </a:buClr>
              <a:defRPr/>
            </a:pPr>
            <a:r>
              <a:rPr lang="tr-TR" altLang="tr-TR"/>
              <a:t>«I» means the autobiographical feautures of the poet.</a:t>
            </a:r>
          </a:p>
          <a:p>
            <a:pPr marL="182880" indent="-182880" eaLnBrk="1" fontAlgn="auto" hangingPunct="1">
              <a:spcAft>
                <a:spcPts val="0"/>
              </a:spcAft>
              <a:buClr>
                <a:schemeClr val="accent1">
                  <a:lumMod val="75000"/>
                </a:schemeClr>
              </a:buClr>
              <a:defRPr/>
            </a:pPr>
            <a:endParaRPr lang="tr-TR" altLang="tr-TR"/>
          </a:p>
        </p:txBody>
      </p:sp>
    </p:spTree>
  </p:cSld>
  <p:clrMapOvr>
    <a:masterClrMapping/>
  </p:clrMapOvr>
  <p:transition>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2FF335E7-7977-01B6-64D9-1623DBA1C33F}"/>
              </a:ext>
            </a:extLst>
          </p:cNvPr>
          <p:cNvSpPr>
            <a:spLocks noGrp="1" noChangeArrowheads="1"/>
          </p:cNvSpPr>
          <p:nvPr>
            <p:ph type="title"/>
          </p:nvPr>
        </p:nvSpPr>
        <p:spPr>
          <a:xfrm>
            <a:off x="609600" y="609600"/>
            <a:ext cx="6934200" cy="1320800"/>
          </a:xfrm>
        </p:spPr>
        <p:txBody>
          <a:bodyPr/>
          <a:lstStyle/>
          <a:p>
            <a:pPr eaLnBrk="1" fontAlgn="auto" hangingPunct="1">
              <a:spcAft>
                <a:spcPts val="0"/>
              </a:spcAft>
              <a:defRPr/>
            </a:pPr>
            <a:r>
              <a:rPr lang="tr-TR" altLang="tr-TR" dirty="0"/>
              <a:t>2- </a:t>
            </a:r>
            <a:r>
              <a:rPr lang="tr-TR" altLang="tr-TR" dirty="0" err="1"/>
              <a:t>PoetIc</a:t>
            </a:r>
            <a:r>
              <a:rPr lang="tr-TR" altLang="tr-TR" dirty="0"/>
              <a:t> </a:t>
            </a:r>
            <a:r>
              <a:rPr lang="tr-TR" altLang="tr-TR" dirty="0" err="1"/>
              <a:t>SpontaneIty</a:t>
            </a:r>
            <a:r>
              <a:rPr lang="tr-TR" altLang="tr-TR" dirty="0"/>
              <a:t> </a:t>
            </a:r>
            <a:r>
              <a:rPr lang="tr-TR" altLang="tr-TR" dirty="0" err="1"/>
              <a:t>and</a:t>
            </a:r>
            <a:r>
              <a:rPr lang="tr-TR" altLang="tr-TR" dirty="0"/>
              <a:t> </a:t>
            </a:r>
            <a:r>
              <a:rPr lang="tr-TR" altLang="tr-TR" dirty="0" err="1"/>
              <a:t>Freedom</a:t>
            </a:r>
            <a:endParaRPr lang="en-GB" altLang="tr-TR" dirty="0"/>
          </a:p>
        </p:txBody>
      </p:sp>
      <p:sp>
        <p:nvSpPr>
          <p:cNvPr id="48130" name="Content Placeholder 2">
            <a:extLst>
              <a:ext uri="{FF2B5EF4-FFF2-40B4-BE49-F238E27FC236}">
                <a16:creationId xmlns:a16="http://schemas.microsoft.com/office/drawing/2014/main" id="{452AD7D6-A527-3606-3F28-571095CF2460}"/>
              </a:ext>
            </a:extLst>
          </p:cNvPr>
          <p:cNvSpPr>
            <a:spLocks noGrp="1" noChangeArrowheads="1"/>
          </p:cNvSpPr>
          <p:nvPr>
            <p:ph idx="1"/>
          </p:nvPr>
        </p:nvSpPr>
        <p:spPr>
          <a:xfrm>
            <a:off x="609600" y="2160588"/>
            <a:ext cx="7467600" cy="3881437"/>
          </a:xfrm>
        </p:spPr>
        <p:txBody>
          <a:bodyPr/>
          <a:lstStyle/>
          <a:p>
            <a:pPr eaLnBrk="1" hangingPunct="1"/>
            <a:r>
              <a:rPr lang="tr-TR" altLang="tr-TR"/>
              <a:t>«spontaneous overflow»</a:t>
            </a:r>
          </a:p>
          <a:p>
            <a:pPr eaLnBrk="1" hangingPunct="1"/>
            <a:r>
              <a:rPr lang="tr-TR" altLang="tr-TR"/>
              <a:t>Neo-classics planned and organized their poetry, for romantics it was instant</a:t>
            </a:r>
          </a:p>
          <a:p>
            <a:pPr eaLnBrk="1" hangingPunct="1"/>
            <a:r>
              <a:rPr lang="tr-TR" altLang="tr-TR"/>
              <a:t>«emotion recollected in tranquility»</a:t>
            </a:r>
          </a:p>
          <a:p>
            <a:pPr eaLnBrk="1" hangingPunct="1"/>
            <a:r>
              <a:rPr lang="tr-TR" altLang="tr-TR"/>
              <a:t>Immadiate act of composition</a:t>
            </a:r>
          </a:p>
          <a:p>
            <a:pPr eaLnBrk="1" hangingPunct="1"/>
            <a:r>
              <a:rPr lang="tr-TR" altLang="tr-TR"/>
              <a:t>Artistic independence</a:t>
            </a:r>
          </a:p>
          <a:p>
            <a:pPr eaLnBrk="1" hangingPunct="1"/>
            <a:r>
              <a:rPr lang="tr-TR" altLang="tr-TR"/>
              <a:t>Prophetic rather than by labor and study</a:t>
            </a:r>
          </a:p>
          <a:p>
            <a:pPr eaLnBrk="1" hangingPunct="1"/>
            <a:r>
              <a:rPr lang="tr-TR" altLang="tr-TR"/>
              <a:t>Unconsciousness creativity</a:t>
            </a:r>
          </a:p>
          <a:p>
            <a:pPr eaLnBrk="1" hangingPunct="1"/>
            <a:r>
              <a:rPr lang="tr-TR" altLang="tr-TR"/>
              <a:t>Deep feeling</a:t>
            </a:r>
          </a:p>
          <a:p>
            <a:pPr eaLnBrk="1" hangingPunct="1"/>
            <a:endParaRPr lang="en-GB" altLang="tr-TR"/>
          </a:p>
        </p:txBody>
      </p:sp>
    </p:spTree>
  </p:cSld>
  <p:clrMapOvr>
    <a:masterClrMapping/>
  </p:clrMapOvr>
  <p:transition>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997EE061-57F7-C6C4-9D37-9AA249D4C189}"/>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tr-TR" altLang="tr-TR" dirty="0"/>
              <a:t>3- </a:t>
            </a:r>
            <a:r>
              <a:rPr lang="tr-TR" altLang="tr-TR" dirty="0" err="1"/>
              <a:t>RomantIc</a:t>
            </a:r>
            <a:r>
              <a:rPr lang="tr-TR" altLang="tr-TR" dirty="0"/>
              <a:t> «Nature </a:t>
            </a:r>
            <a:r>
              <a:rPr lang="tr-TR" altLang="tr-TR" dirty="0" err="1"/>
              <a:t>Poetry</a:t>
            </a:r>
            <a:r>
              <a:rPr lang="tr-TR" altLang="tr-TR" dirty="0"/>
              <a:t>»</a:t>
            </a:r>
            <a:endParaRPr lang="en-GB" altLang="tr-TR" dirty="0"/>
          </a:p>
        </p:txBody>
      </p:sp>
      <p:sp>
        <p:nvSpPr>
          <p:cNvPr id="49154" name="Content Placeholder 2">
            <a:extLst>
              <a:ext uri="{FF2B5EF4-FFF2-40B4-BE49-F238E27FC236}">
                <a16:creationId xmlns:a16="http://schemas.microsoft.com/office/drawing/2014/main" id="{D3C8D349-6C57-D67E-62BD-B9370110A8EC}"/>
              </a:ext>
            </a:extLst>
          </p:cNvPr>
          <p:cNvSpPr>
            <a:spLocks noGrp="1" noChangeArrowheads="1"/>
          </p:cNvSpPr>
          <p:nvPr>
            <p:ph idx="1"/>
          </p:nvPr>
        </p:nvSpPr>
        <p:spPr/>
        <p:txBody>
          <a:bodyPr/>
          <a:lstStyle/>
          <a:p>
            <a:pPr eaLnBrk="1" hangingPunct="1"/>
            <a:r>
              <a:rPr lang="tr-TR" altLang="tr-TR"/>
              <a:t>Natural scene, accuracy of observation</a:t>
            </a:r>
          </a:p>
          <a:p>
            <a:pPr eaLnBrk="1" hangingPunct="1"/>
            <a:r>
              <a:rPr lang="tr-TR" altLang="tr-TR"/>
              <a:t>Prominence of landscape</a:t>
            </a:r>
          </a:p>
          <a:p>
            <a:pPr eaLnBrk="1" hangingPunct="1"/>
            <a:r>
              <a:rPr lang="tr-TR" altLang="tr-TR"/>
              <a:t>Emotional problem, personal crisis</a:t>
            </a:r>
          </a:p>
          <a:p>
            <a:pPr eaLnBrk="1" hangingPunct="1"/>
            <a:r>
              <a:rPr lang="tr-TR" altLang="tr-TR"/>
              <a:t>Romantics endow the landscape with the human life, passion, and expressiveness. </a:t>
            </a:r>
            <a:endParaRPr lang="en-GB" altLang="tr-TR"/>
          </a:p>
        </p:txBody>
      </p:sp>
    </p:spTree>
  </p:cSld>
  <p:clrMapOvr>
    <a:masterClrMapping/>
  </p:clrMapOvr>
  <p:transition>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4FDF32AB-23F0-D4A3-3ED8-15D7AB802C9B}"/>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tr-TR" altLang="tr-TR" dirty="0"/>
              <a:t>4- </a:t>
            </a:r>
            <a:r>
              <a:rPr lang="tr-TR" altLang="tr-TR" dirty="0" err="1"/>
              <a:t>The</a:t>
            </a:r>
            <a:r>
              <a:rPr lang="tr-TR" altLang="tr-TR" dirty="0"/>
              <a:t> </a:t>
            </a:r>
            <a:r>
              <a:rPr lang="tr-TR" altLang="tr-TR" dirty="0" err="1"/>
              <a:t>GlorIfIcatIon</a:t>
            </a:r>
            <a:r>
              <a:rPr lang="tr-TR" altLang="tr-TR" dirty="0"/>
              <a:t> of </a:t>
            </a:r>
            <a:r>
              <a:rPr lang="tr-TR" altLang="tr-TR" dirty="0" err="1"/>
              <a:t>the</a:t>
            </a:r>
            <a:r>
              <a:rPr lang="tr-TR" altLang="tr-TR" dirty="0"/>
              <a:t> </a:t>
            </a:r>
            <a:r>
              <a:rPr lang="tr-TR" altLang="tr-TR" dirty="0" err="1"/>
              <a:t>OrdInary</a:t>
            </a:r>
            <a:r>
              <a:rPr lang="tr-TR" altLang="tr-TR" dirty="0"/>
              <a:t> </a:t>
            </a:r>
            <a:r>
              <a:rPr lang="tr-TR" altLang="tr-TR" dirty="0" err="1"/>
              <a:t>and</a:t>
            </a:r>
            <a:r>
              <a:rPr lang="tr-TR" altLang="tr-TR" dirty="0"/>
              <a:t> </a:t>
            </a:r>
            <a:r>
              <a:rPr lang="tr-TR" altLang="tr-TR" dirty="0" err="1"/>
              <a:t>the</a:t>
            </a:r>
            <a:r>
              <a:rPr lang="tr-TR" altLang="tr-TR" dirty="0"/>
              <a:t> </a:t>
            </a:r>
            <a:r>
              <a:rPr lang="tr-TR" altLang="tr-TR" dirty="0" err="1"/>
              <a:t>Outcast</a:t>
            </a:r>
            <a:endParaRPr lang="en-GB" altLang="tr-TR" dirty="0"/>
          </a:p>
        </p:txBody>
      </p:sp>
      <p:sp>
        <p:nvSpPr>
          <p:cNvPr id="50178" name="Content Placeholder 2">
            <a:extLst>
              <a:ext uri="{FF2B5EF4-FFF2-40B4-BE49-F238E27FC236}">
                <a16:creationId xmlns:a16="http://schemas.microsoft.com/office/drawing/2014/main" id="{520D2CE1-E89E-5A37-BA75-6A13F59A6160}"/>
              </a:ext>
            </a:extLst>
          </p:cNvPr>
          <p:cNvSpPr>
            <a:spLocks noGrp="1" noChangeArrowheads="1"/>
          </p:cNvSpPr>
          <p:nvPr>
            <p:ph idx="1"/>
          </p:nvPr>
        </p:nvSpPr>
        <p:spPr/>
        <p:txBody>
          <a:bodyPr/>
          <a:lstStyle/>
          <a:p>
            <a:pPr eaLnBrk="1" hangingPunct="1"/>
            <a:r>
              <a:rPr lang="tr-TR" altLang="tr-TR"/>
              <a:t>Romantic poetry is like French Revolution, it turns things upside down</a:t>
            </a:r>
          </a:p>
          <a:p>
            <a:pPr eaLnBrk="1" hangingPunct="1"/>
            <a:r>
              <a:rPr lang="tr-TR" altLang="tr-TR"/>
              <a:t>«choose incidents and situations from common life»</a:t>
            </a:r>
          </a:p>
          <a:p>
            <a:pPr eaLnBrk="1" hangingPunct="1"/>
            <a:r>
              <a:rPr lang="tr-TR" altLang="tr-TR"/>
              <a:t>«selection of language really spoken by men» </a:t>
            </a:r>
          </a:p>
          <a:p>
            <a:pPr eaLnBrk="1" hangingPunct="1"/>
            <a:r>
              <a:rPr lang="tr-TR" altLang="tr-TR"/>
              <a:t>«humble and rustic life»</a:t>
            </a:r>
          </a:p>
          <a:p>
            <a:pPr eaLnBrk="1" hangingPunct="1"/>
            <a:r>
              <a:rPr lang="tr-TR" altLang="tr-TR"/>
              <a:t>Plain style</a:t>
            </a:r>
          </a:p>
          <a:p>
            <a:pPr eaLnBrk="1" hangingPunct="1"/>
            <a:r>
              <a:rPr lang="tr-TR" altLang="tr-TR"/>
              <a:t>«convicts, gypsies, idiot boys, mad mothers, peasants, peddlers, and village barbers»</a:t>
            </a:r>
            <a:endParaRPr lang="en-GB" altLang="tr-TR"/>
          </a:p>
        </p:txBody>
      </p:sp>
    </p:spTree>
  </p:cSld>
  <p:clrMapOvr>
    <a:masterClrMapping/>
  </p:clrMapOvr>
  <p:transition>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97EA3C67-95F6-ED30-E5BF-7D99D3DC662A}"/>
              </a:ext>
            </a:extLst>
          </p:cNvPr>
          <p:cNvSpPr>
            <a:spLocks noGrp="1" noChangeArrowheads="1"/>
          </p:cNvSpPr>
          <p:nvPr>
            <p:ph type="title"/>
          </p:nvPr>
        </p:nvSpPr>
        <p:spPr>
          <a:xfrm>
            <a:off x="685800" y="484632"/>
            <a:ext cx="7772400" cy="1609344"/>
          </a:xfrm>
        </p:spPr>
        <p:txBody>
          <a:bodyPr/>
          <a:lstStyle/>
          <a:p>
            <a:pPr eaLnBrk="1" fontAlgn="auto" hangingPunct="1">
              <a:spcAft>
                <a:spcPts val="0"/>
              </a:spcAft>
              <a:defRPr/>
            </a:pPr>
            <a:r>
              <a:rPr lang="tr-TR" altLang="tr-TR"/>
              <a:t>5- The Supernatural and «Strangeness in Beauty»</a:t>
            </a:r>
            <a:endParaRPr lang="en-GB" altLang="tr-TR"/>
          </a:p>
        </p:txBody>
      </p:sp>
      <p:sp>
        <p:nvSpPr>
          <p:cNvPr id="51202" name="Content Placeholder 2">
            <a:extLst>
              <a:ext uri="{FF2B5EF4-FFF2-40B4-BE49-F238E27FC236}">
                <a16:creationId xmlns:a16="http://schemas.microsoft.com/office/drawing/2014/main" id="{6A2F655F-BADB-28B7-3CD2-0D637CBD76F8}"/>
              </a:ext>
            </a:extLst>
          </p:cNvPr>
          <p:cNvSpPr>
            <a:spLocks noGrp="1" noChangeArrowheads="1"/>
          </p:cNvSpPr>
          <p:nvPr>
            <p:ph idx="1"/>
          </p:nvPr>
        </p:nvSpPr>
        <p:spPr/>
        <p:txBody>
          <a:bodyPr/>
          <a:lstStyle/>
          <a:p>
            <a:pPr eaLnBrk="1" hangingPunct="1"/>
            <a:r>
              <a:rPr lang="tr-TR" altLang="tr-TR"/>
              <a:t>Everyday things, but effect of wonder in the familiar: mist, rain, rainbow, creeks, waterfalls etc</a:t>
            </a:r>
          </a:p>
          <a:p>
            <a:pPr eaLnBrk="1" hangingPunct="1"/>
            <a:r>
              <a:rPr lang="tr-TR" altLang="tr-TR"/>
              <a:t>Mystery and magic, the supernatural</a:t>
            </a:r>
          </a:p>
          <a:p>
            <a:pPr eaLnBrk="1" hangingPunct="1"/>
            <a:r>
              <a:rPr lang="tr-TR" altLang="tr-TR"/>
              <a:t>Ancient folklore, superstition, demonology</a:t>
            </a:r>
          </a:p>
          <a:p>
            <a:pPr eaLnBrk="1" hangingPunct="1"/>
            <a:r>
              <a:rPr lang="tr-TR" altLang="tr-TR"/>
              <a:t>Occult Powers and unknown modes of being</a:t>
            </a:r>
          </a:p>
          <a:p>
            <a:pPr eaLnBrk="1" hangingPunct="1"/>
            <a:r>
              <a:rPr lang="tr-TR" altLang="tr-TR"/>
              <a:t>Exoticism</a:t>
            </a:r>
          </a:p>
          <a:p>
            <a:pPr eaLnBrk="1" hangingPunct="1"/>
            <a:r>
              <a:rPr lang="tr-TR" altLang="tr-TR"/>
              <a:t>The addition of strangeness to beauty</a:t>
            </a:r>
          </a:p>
          <a:p>
            <a:pPr eaLnBrk="1" hangingPunct="1"/>
            <a:r>
              <a:rPr lang="tr-TR" altLang="tr-TR"/>
              <a:t>Mesmerism, occult and the esoteric</a:t>
            </a:r>
          </a:p>
          <a:p>
            <a:pPr eaLnBrk="1" hangingPunct="1"/>
            <a:endParaRPr lang="en-GB" altLang="tr-TR"/>
          </a:p>
        </p:txBody>
      </p:sp>
    </p:spTree>
  </p:cSld>
  <p:clrMapOvr>
    <a:masterClrMapping/>
  </p:clrMapOvr>
  <p:transition>
    <p:pull/>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hta Yazı">
  <a:themeElements>
    <a:clrScheme name="Tahta Yazı">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ahta Yazı">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ahta Yazı">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{8714FFE8-A09E-1B45-AC93-B5F35220300D}tf10001070</Template>
  <TotalTime>9696</TotalTime>
  <Words>2010</Words>
  <Application>Microsoft Macintosh PowerPoint</Application>
  <PresentationFormat>Ekran Gösterisi (4:3)</PresentationFormat>
  <Paragraphs>215</Paragraphs>
  <Slides>41</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41</vt:i4>
      </vt:variant>
    </vt:vector>
  </HeadingPairs>
  <TitlesOfParts>
    <vt:vector size="52" baseType="lpstr">
      <vt:lpstr>adobe-garamond-pro</vt:lpstr>
      <vt:lpstr>Arial</vt:lpstr>
      <vt:lpstr>Calibri</vt:lpstr>
      <vt:lpstr>Rockwell</vt:lpstr>
      <vt:lpstr>Rockwell Condensed</vt:lpstr>
      <vt:lpstr>Rockwell Extra Bold</vt:lpstr>
      <vt:lpstr>Times</vt:lpstr>
      <vt:lpstr>Verdana</vt:lpstr>
      <vt:lpstr>Wingdings</vt:lpstr>
      <vt:lpstr>Wingdings 3</vt:lpstr>
      <vt:lpstr>Tahta Yazı</vt:lpstr>
      <vt:lpstr>The Romantic Era in Englısh Literature</vt:lpstr>
      <vt:lpstr>OrIgIns of RomantIcIsm</vt:lpstr>
      <vt:lpstr>DerIvatIves of the RomantIcs</vt:lpstr>
      <vt:lpstr>PhIlosophers</vt:lpstr>
      <vt:lpstr>Caspar David Friedrich, Wanderer above the Sea of Fog, 1818</vt:lpstr>
      <vt:lpstr>«The nınth wave» ıvan aıvazovsky</vt:lpstr>
      <vt:lpstr>«Newton» wıllıam blake</vt:lpstr>
      <vt:lpstr>«The thırd may 1808», Francısco goya</vt:lpstr>
      <vt:lpstr>«Lıberty leadıng the people» eugene delacroıx</vt:lpstr>
      <vt:lpstr>Basıc prıncıples of romantıcısm</vt:lpstr>
      <vt:lpstr>PowerPoint Sunusu</vt:lpstr>
      <vt:lpstr>Neo-classIcIsm/Age of Reason vs. Romantic Era</vt:lpstr>
      <vt:lpstr>PowerPoint Sunusu</vt:lpstr>
      <vt:lpstr>Pre-romantıcs</vt:lpstr>
      <vt:lpstr>Robert burns</vt:lpstr>
      <vt:lpstr>«To a Mouse»</vt:lpstr>
      <vt:lpstr>«Such a parcel of rogues ın natıon»</vt:lpstr>
      <vt:lpstr>Characteristics of the  Romantic Era </vt:lpstr>
      <vt:lpstr>PowerPoint Sunusu</vt:lpstr>
      <vt:lpstr>PowerPoint Sunusu</vt:lpstr>
      <vt:lpstr>Major Romantic Era Poets</vt:lpstr>
      <vt:lpstr>William Wordsworth</vt:lpstr>
      <vt:lpstr>Wıllıam Blake</vt:lpstr>
      <vt:lpstr>William Blake</vt:lpstr>
      <vt:lpstr>George Gordon, Lord Byron</vt:lpstr>
      <vt:lpstr>Lord Byron</vt:lpstr>
      <vt:lpstr>Samuel Taylor Colerıdge</vt:lpstr>
      <vt:lpstr>Samuel Taylor ColerIdge</vt:lpstr>
      <vt:lpstr>John Keats</vt:lpstr>
      <vt:lpstr>John Keats</vt:lpstr>
      <vt:lpstr>Percy Bysshe Shelley</vt:lpstr>
      <vt:lpstr>Percy Shelley</vt:lpstr>
      <vt:lpstr>The Romantıc Perıod - Norton Anthology</vt:lpstr>
      <vt:lpstr>PowerPoint Sunusu</vt:lpstr>
      <vt:lpstr>PowerPoint Sunusu</vt:lpstr>
      <vt:lpstr>PowerPoint Sunusu</vt:lpstr>
      <vt:lpstr>1- The Concept of Poetry and the Poet</vt:lpstr>
      <vt:lpstr>2- PoetIc SpontaneIty and Freedom</vt:lpstr>
      <vt:lpstr>3- RomantIc «Nature Poetry»</vt:lpstr>
      <vt:lpstr>4- The GlorIfIcatIon of the OrdInary and the Outcast</vt:lpstr>
      <vt:lpstr>5- The Supernatural and «Strangeness in Beauty»</vt:lpstr>
    </vt:vector>
  </TitlesOfParts>
  <Company>_x0008_ᖤ]狴</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Romantic Period in British Literature</dc:title>
  <dc:creator>Jennifer Schelewitz</dc:creator>
  <cp:lastModifiedBy>Pelin Gölcük MİRZA</cp:lastModifiedBy>
  <cp:revision>109</cp:revision>
  <dcterms:created xsi:type="dcterms:W3CDTF">2008-01-22T21:46:52Z</dcterms:created>
  <dcterms:modified xsi:type="dcterms:W3CDTF">2024-02-26T11:12:27Z</dcterms:modified>
</cp:coreProperties>
</file>